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72" r:id="rId2"/>
  </p:sldMasterIdLst>
  <p:notesMasterIdLst>
    <p:notesMasterId r:id="rId40"/>
  </p:notesMasterIdLst>
  <p:sldIdLst>
    <p:sldId id="346" r:id="rId3"/>
    <p:sldId id="328" r:id="rId4"/>
    <p:sldId id="339" r:id="rId5"/>
    <p:sldId id="257" r:id="rId6"/>
    <p:sldId id="358" r:id="rId7"/>
    <p:sldId id="266" r:id="rId8"/>
    <p:sldId id="364" r:id="rId9"/>
    <p:sldId id="331" r:id="rId10"/>
    <p:sldId id="367" r:id="rId11"/>
    <p:sldId id="347" r:id="rId12"/>
    <p:sldId id="340" r:id="rId13"/>
    <p:sldId id="337" r:id="rId14"/>
    <p:sldId id="332" r:id="rId15"/>
    <p:sldId id="365" r:id="rId16"/>
    <p:sldId id="366" r:id="rId17"/>
    <p:sldId id="342" r:id="rId18"/>
    <p:sldId id="368" r:id="rId19"/>
    <p:sldId id="369" r:id="rId20"/>
    <p:sldId id="370" r:id="rId21"/>
    <p:sldId id="371" r:id="rId22"/>
    <p:sldId id="374" r:id="rId23"/>
    <p:sldId id="373" r:id="rId24"/>
    <p:sldId id="375" r:id="rId25"/>
    <p:sldId id="372" r:id="rId26"/>
    <p:sldId id="341" r:id="rId27"/>
    <p:sldId id="327" r:id="rId28"/>
    <p:sldId id="344" r:id="rId29"/>
    <p:sldId id="333" r:id="rId30"/>
    <p:sldId id="334" r:id="rId31"/>
    <p:sldId id="359" r:id="rId32"/>
    <p:sldId id="361" r:id="rId33"/>
    <p:sldId id="350" r:id="rId34"/>
    <p:sldId id="362" r:id="rId35"/>
    <p:sldId id="363" r:id="rId36"/>
    <p:sldId id="349" r:id="rId37"/>
    <p:sldId id="348" r:id="rId38"/>
    <p:sldId id="326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23"/>
    <p:restoredTop sz="94638"/>
  </p:normalViewPr>
  <p:slideViewPr>
    <p:cSldViewPr snapToGrid="0">
      <p:cViewPr varScale="1">
        <p:scale>
          <a:sx n="126" d="100"/>
          <a:sy n="126" d="100"/>
        </p:scale>
        <p:origin x="232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theme" Target="theme/theme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svg"/><Relationship Id="rId1" Type="http://schemas.openxmlformats.org/officeDocument/2006/relationships/image" Target="../media/image26.png"/><Relationship Id="rId4" Type="http://schemas.openxmlformats.org/officeDocument/2006/relationships/image" Target="../media/image29.svg"/></Relationships>
</file>

<file path=ppt/diagrams/_rels/data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sv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12" Type="http://schemas.openxmlformats.org/officeDocument/2006/relationships/image" Target="../media/image51.svg"/><Relationship Id="rId2" Type="http://schemas.openxmlformats.org/officeDocument/2006/relationships/image" Target="../media/image41.svg"/><Relationship Id="rId1" Type="http://schemas.openxmlformats.org/officeDocument/2006/relationships/image" Target="../media/image40.png"/><Relationship Id="rId6" Type="http://schemas.openxmlformats.org/officeDocument/2006/relationships/image" Target="../media/image45.sv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0" Type="http://schemas.openxmlformats.org/officeDocument/2006/relationships/image" Target="../media/image49.svg"/><Relationship Id="rId4" Type="http://schemas.openxmlformats.org/officeDocument/2006/relationships/image" Target="../media/image43.svg"/><Relationship Id="rId9" Type="http://schemas.openxmlformats.org/officeDocument/2006/relationships/image" Target="../media/image48.pn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svg"/><Relationship Id="rId1" Type="http://schemas.openxmlformats.org/officeDocument/2006/relationships/image" Target="../media/image26.png"/><Relationship Id="rId4" Type="http://schemas.openxmlformats.org/officeDocument/2006/relationships/image" Target="../media/image29.svg"/></Relationships>
</file>

<file path=ppt/diagrams/_rels/drawing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sv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12" Type="http://schemas.openxmlformats.org/officeDocument/2006/relationships/image" Target="../media/image51.svg"/><Relationship Id="rId2" Type="http://schemas.openxmlformats.org/officeDocument/2006/relationships/image" Target="../media/image41.svg"/><Relationship Id="rId1" Type="http://schemas.openxmlformats.org/officeDocument/2006/relationships/image" Target="../media/image40.png"/><Relationship Id="rId6" Type="http://schemas.openxmlformats.org/officeDocument/2006/relationships/image" Target="../media/image45.sv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0" Type="http://schemas.openxmlformats.org/officeDocument/2006/relationships/image" Target="../media/image49.svg"/><Relationship Id="rId4" Type="http://schemas.openxmlformats.org/officeDocument/2006/relationships/image" Target="../media/image43.svg"/><Relationship Id="rId9" Type="http://schemas.openxmlformats.org/officeDocument/2006/relationships/image" Target="../media/image48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18/5/colors/Iconchunking_neutralicon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2">
        <a:alpha val="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3D3B01C-6E86-49F7-8FE4-83688A460B69}" type="doc">
      <dgm:prSet loTypeId="urn:microsoft.com/office/officeart/2005/8/layout/hierarchy3" loCatId="hierarchy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309DD272-FEFA-4537-B72D-B05F03906B9C}">
      <dgm:prSet/>
      <dgm:spPr/>
      <dgm:t>
        <a:bodyPr/>
        <a:lstStyle/>
        <a:p>
          <a:r>
            <a:rPr lang="en-US">
              <a:latin typeface="Georgia" panose="02040502050405020303" pitchFamily="18" charset="0"/>
            </a:rPr>
            <a:t>No labels </a:t>
          </a:r>
        </a:p>
      </dgm:t>
    </dgm:pt>
    <dgm:pt modelId="{9F52EE7F-49E6-43E7-9A94-B7EC2DEC62BC}" type="parTrans" cxnId="{1667B2D5-5065-4387-8F4F-47C3EC6A6BED}">
      <dgm:prSet/>
      <dgm:spPr/>
      <dgm:t>
        <a:bodyPr/>
        <a:lstStyle/>
        <a:p>
          <a:endParaRPr lang="en-US"/>
        </a:p>
      </dgm:t>
    </dgm:pt>
    <dgm:pt modelId="{AFBA2649-4910-461F-AA79-C0BB4688EDFA}" type="sibTrans" cxnId="{1667B2D5-5065-4387-8F4F-47C3EC6A6BED}">
      <dgm:prSet/>
      <dgm:spPr/>
      <dgm:t>
        <a:bodyPr/>
        <a:lstStyle/>
        <a:p>
          <a:endParaRPr lang="en-US"/>
        </a:p>
      </dgm:t>
    </dgm:pt>
    <dgm:pt modelId="{91E1F8C9-FF13-4895-A044-7105361052B0}">
      <dgm:prSet/>
      <dgm:spPr/>
      <dgm:t>
        <a:bodyPr/>
        <a:lstStyle/>
        <a:p>
          <a:r>
            <a:rPr lang="en-US" dirty="0">
              <a:latin typeface="Georgia" panose="02040502050405020303" pitchFamily="18" charset="0"/>
            </a:rPr>
            <a:t>Complexity </a:t>
          </a:r>
        </a:p>
      </dgm:t>
    </dgm:pt>
    <dgm:pt modelId="{DC070E6D-A84A-41BD-92C0-286D8C229890}" type="parTrans" cxnId="{885F78D2-90C7-4076-BB05-88A828C403B4}">
      <dgm:prSet/>
      <dgm:spPr/>
      <dgm:t>
        <a:bodyPr/>
        <a:lstStyle/>
        <a:p>
          <a:endParaRPr lang="en-US"/>
        </a:p>
      </dgm:t>
    </dgm:pt>
    <dgm:pt modelId="{DD1BC4AC-6C94-4E5C-BF74-8C834EA462DC}" type="sibTrans" cxnId="{885F78D2-90C7-4076-BB05-88A828C403B4}">
      <dgm:prSet/>
      <dgm:spPr/>
      <dgm:t>
        <a:bodyPr/>
        <a:lstStyle/>
        <a:p>
          <a:endParaRPr lang="en-US"/>
        </a:p>
      </dgm:t>
    </dgm:pt>
    <dgm:pt modelId="{34363C6A-074F-41D6-A6E9-0283E8006A48}">
      <dgm:prSet/>
      <dgm:spPr/>
      <dgm:t>
        <a:bodyPr/>
        <a:lstStyle/>
        <a:p>
          <a:r>
            <a:rPr lang="en-US" b="0" i="0" dirty="0">
              <a:latin typeface="Georgia" panose="02040502050405020303" pitchFamily="18" charset="0"/>
            </a:rPr>
            <a:t>unpredictable results</a:t>
          </a:r>
          <a:endParaRPr lang="en-US" dirty="0">
            <a:latin typeface="Georgia" panose="02040502050405020303" pitchFamily="18" charset="0"/>
          </a:endParaRPr>
        </a:p>
      </dgm:t>
    </dgm:pt>
    <dgm:pt modelId="{74272216-862F-41FA-9C1F-236FEA557064}" type="parTrans" cxnId="{376CABAC-C312-47E7-B3E9-D49326C1452C}">
      <dgm:prSet/>
      <dgm:spPr/>
      <dgm:t>
        <a:bodyPr/>
        <a:lstStyle/>
        <a:p>
          <a:endParaRPr lang="en-US"/>
        </a:p>
      </dgm:t>
    </dgm:pt>
    <dgm:pt modelId="{5D571B09-3122-478B-8BA2-4D9C18C8AA7D}" type="sibTrans" cxnId="{376CABAC-C312-47E7-B3E9-D49326C1452C}">
      <dgm:prSet/>
      <dgm:spPr/>
      <dgm:t>
        <a:bodyPr/>
        <a:lstStyle/>
        <a:p>
          <a:endParaRPr lang="en-US"/>
        </a:p>
      </dgm:t>
    </dgm:pt>
    <dgm:pt modelId="{17DCB011-570B-447A-B59D-022B0566DCA0}">
      <dgm:prSet/>
      <dgm:spPr/>
      <dgm:t>
        <a:bodyPr/>
        <a:lstStyle/>
        <a:p>
          <a:r>
            <a:rPr lang="en-US" dirty="0">
              <a:latin typeface="Georgia" panose="02040502050405020303" pitchFamily="18" charset="0"/>
            </a:rPr>
            <a:t>No one true answer: more interpretation </a:t>
          </a:r>
        </a:p>
      </dgm:t>
    </dgm:pt>
    <dgm:pt modelId="{C0C807EB-E0DC-428C-B1FA-911B969E916C}" type="parTrans" cxnId="{E5DA6647-A3C0-4BA5-896D-B1FAD6415EFF}">
      <dgm:prSet/>
      <dgm:spPr/>
      <dgm:t>
        <a:bodyPr/>
        <a:lstStyle/>
        <a:p>
          <a:endParaRPr lang="en-US"/>
        </a:p>
      </dgm:t>
    </dgm:pt>
    <dgm:pt modelId="{EF1B3700-F042-4C38-986D-C6C61F38513B}" type="sibTrans" cxnId="{E5DA6647-A3C0-4BA5-896D-B1FAD6415EFF}">
      <dgm:prSet/>
      <dgm:spPr/>
      <dgm:t>
        <a:bodyPr/>
        <a:lstStyle/>
        <a:p>
          <a:endParaRPr lang="en-US"/>
        </a:p>
      </dgm:t>
    </dgm:pt>
    <dgm:pt modelId="{88AD3641-8A36-DE44-9631-BA42D14DAEFD}">
      <dgm:prSet/>
      <dgm:spPr/>
      <dgm:t>
        <a:bodyPr/>
        <a:lstStyle/>
        <a:p>
          <a:r>
            <a:rPr lang="en-US" dirty="0">
              <a:latin typeface="Georgia" panose="02040502050405020303" pitchFamily="18" charset="0"/>
            </a:rPr>
            <a:t>Domain knowledge</a:t>
          </a:r>
        </a:p>
      </dgm:t>
    </dgm:pt>
    <dgm:pt modelId="{CCB158C5-1D38-E14D-B842-C3D32EB776C0}" type="parTrans" cxnId="{F648C2C8-03FF-FE4E-A6B7-F06E875BAD60}">
      <dgm:prSet/>
      <dgm:spPr/>
      <dgm:t>
        <a:bodyPr/>
        <a:lstStyle/>
        <a:p>
          <a:endParaRPr lang="en-US"/>
        </a:p>
      </dgm:t>
    </dgm:pt>
    <dgm:pt modelId="{FB4398E6-5D4F-3C41-9227-2487AE67F945}" type="sibTrans" cxnId="{F648C2C8-03FF-FE4E-A6B7-F06E875BAD60}">
      <dgm:prSet/>
      <dgm:spPr/>
      <dgm:t>
        <a:bodyPr/>
        <a:lstStyle/>
        <a:p>
          <a:endParaRPr lang="en-US"/>
        </a:p>
      </dgm:t>
    </dgm:pt>
    <dgm:pt modelId="{F09A4CC4-EA0E-264E-8F9D-C33EA9F94B0C}" type="pres">
      <dgm:prSet presAssocID="{23D3B01C-6E86-49F7-8FE4-83688A460B69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B0C85BE9-9603-0542-A327-DB576B23FDBA}" type="pres">
      <dgm:prSet presAssocID="{309DD272-FEFA-4537-B72D-B05F03906B9C}" presName="root" presStyleCnt="0"/>
      <dgm:spPr/>
    </dgm:pt>
    <dgm:pt modelId="{F4DC9672-BC65-CF40-A153-69887A78196D}" type="pres">
      <dgm:prSet presAssocID="{309DD272-FEFA-4537-B72D-B05F03906B9C}" presName="rootComposite" presStyleCnt="0"/>
      <dgm:spPr/>
    </dgm:pt>
    <dgm:pt modelId="{44EA9437-7864-ED43-BFA0-C95EC0BFC375}" type="pres">
      <dgm:prSet presAssocID="{309DD272-FEFA-4537-B72D-B05F03906B9C}" presName="rootText" presStyleLbl="node1" presStyleIdx="0" presStyleCnt="2"/>
      <dgm:spPr/>
    </dgm:pt>
    <dgm:pt modelId="{3EF62826-429F-414D-B573-AC60E5F436EC}" type="pres">
      <dgm:prSet presAssocID="{309DD272-FEFA-4537-B72D-B05F03906B9C}" presName="rootConnector" presStyleLbl="node1" presStyleIdx="0" presStyleCnt="2"/>
      <dgm:spPr/>
    </dgm:pt>
    <dgm:pt modelId="{48176399-43FC-5C49-A635-752DC3BBC124}" type="pres">
      <dgm:prSet presAssocID="{309DD272-FEFA-4537-B72D-B05F03906B9C}" presName="childShape" presStyleCnt="0"/>
      <dgm:spPr/>
    </dgm:pt>
    <dgm:pt modelId="{03D7370A-259F-AE43-95A2-C16085CB3C7A}" type="pres">
      <dgm:prSet presAssocID="{91E1F8C9-FF13-4895-A044-7105361052B0}" presName="root" presStyleCnt="0"/>
      <dgm:spPr/>
    </dgm:pt>
    <dgm:pt modelId="{40A33D8A-8488-2B43-9833-CAD899C87ABE}" type="pres">
      <dgm:prSet presAssocID="{91E1F8C9-FF13-4895-A044-7105361052B0}" presName="rootComposite" presStyleCnt="0"/>
      <dgm:spPr/>
    </dgm:pt>
    <dgm:pt modelId="{997B3280-A0CA-F54B-B927-3DDA92748A1E}" type="pres">
      <dgm:prSet presAssocID="{91E1F8C9-FF13-4895-A044-7105361052B0}" presName="rootText" presStyleLbl="node1" presStyleIdx="1" presStyleCnt="2"/>
      <dgm:spPr/>
    </dgm:pt>
    <dgm:pt modelId="{E2D7CDC4-19D5-DD4A-A097-188911B46363}" type="pres">
      <dgm:prSet presAssocID="{91E1F8C9-FF13-4895-A044-7105361052B0}" presName="rootConnector" presStyleLbl="node1" presStyleIdx="1" presStyleCnt="2"/>
      <dgm:spPr/>
    </dgm:pt>
    <dgm:pt modelId="{6B637271-8FBD-B14C-A68A-07F25C0664D9}" type="pres">
      <dgm:prSet presAssocID="{91E1F8C9-FF13-4895-A044-7105361052B0}" presName="childShape" presStyleCnt="0"/>
      <dgm:spPr/>
    </dgm:pt>
    <dgm:pt modelId="{905FCE41-048A-774D-93F9-C603A8E61972}" type="pres">
      <dgm:prSet presAssocID="{74272216-862F-41FA-9C1F-236FEA557064}" presName="Name13" presStyleLbl="parChTrans1D2" presStyleIdx="0" presStyleCnt="3"/>
      <dgm:spPr/>
    </dgm:pt>
    <dgm:pt modelId="{2C8EFD24-9210-214F-8A99-C5D2E4160896}" type="pres">
      <dgm:prSet presAssocID="{34363C6A-074F-41D6-A6E9-0283E8006A48}" presName="childText" presStyleLbl="bgAcc1" presStyleIdx="0" presStyleCnt="3">
        <dgm:presLayoutVars>
          <dgm:bulletEnabled val="1"/>
        </dgm:presLayoutVars>
      </dgm:prSet>
      <dgm:spPr/>
    </dgm:pt>
    <dgm:pt modelId="{F73CE6D1-7EB7-4B43-A8BF-F85B99062D09}" type="pres">
      <dgm:prSet presAssocID="{C0C807EB-E0DC-428C-B1FA-911B969E916C}" presName="Name13" presStyleLbl="parChTrans1D2" presStyleIdx="1" presStyleCnt="3"/>
      <dgm:spPr/>
    </dgm:pt>
    <dgm:pt modelId="{8DCF0E1B-2FAB-B542-ACF4-BCD94591F283}" type="pres">
      <dgm:prSet presAssocID="{17DCB011-570B-447A-B59D-022B0566DCA0}" presName="childText" presStyleLbl="bgAcc1" presStyleIdx="1" presStyleCnt="3">
        <dgm:presLayoutVars>
          <dgm:bulletEnabled val="1"/>
        </dgm:presLayoutVars>
      </dgm:prSet>
      <dgm:spPr/>
    </dgm:pt>
    <dgm:pt modelId="{BB1CAC03-5B39-3F49-A415-9A159F37F817}" type="pres">
      <dgm:prSet presAssocID="{CCB158C5-1D38-E14D-B842-C3D32EB776C0}" presName="Name13" presStyleLbl="parChTrans1D2" presStyleIdx="2" presStyleCnt="3"/>
      <dgm:spPr/>
    </dgm:pt>
    <dgm:pt modelId="{F531A87E-5482-8C46-94FC-74CE63480D5C}" type="pres">
      <dgm:prSet presAssocID="{88AD3641-8A36-DE44-9631-BA42D14DAEFD}" presName="childText" presStyleLbl="bgAcc1" presStyleIdx="2" presStyleCnt="3">
        <dgm:presLayoutVars>
          <dgm:bulletEnabled val="1"/>
        </dgm:presLayoutVars>
      </dgm:prSet>
      <dgm:spPr/>
    </dgm:pt>
  </dgm:ptLst>
  <dgm:cxnLst>
    <dgm:cxn modelId="{AC0C2B13-D983-5B4F-9CB5-0DDADCAAEE6E}" type="presOf" srcId="{C0C807EB-E0DC-428C-B1FA-911B969E916C}" destId="{F73CE6D1-7EB7-4B43-A8BF-F85B99062D09}" srcOrd="0" destOrd="0" presId="urn:microsoft.com/office/officeart/2005/8/layout/hierarchy3"/>
    <dgm:cxn modelId="{9CB3BB2C-77E5-924D-BB9D-D7ED7ADAE810}" type="presOf" srcId="{17DCB011-570B-447A-B59D-022B0566DCA0}" destId="{8DCF0E1B-2FAB-B542-ACF4-BCD94591F283}" srcOrd="0" destOrd="0" presId="urn:microsoft.com/office/officeart/2005/8/layout/hierarchy3"/>
    <dgm:cxn modelId="{BC912631-571B-1D4D-989F-561F2B127249}" type="presOf" srcId="{91E1F8C9-FF13-4895-A044-7105361052B0}" destId="{E2D7CDC4-19D5-DD4A-A097-188911B46363}" srcOrd="1" destOrd="0" presId="urn:microsoft.com/office/officeart/2005/8/layout/hierarchy3"/>
    <dgm:cxn modelId="{B7E1213E-DBAC-F44D-A8AA-5E3A5825E827}" type="presOf" srcId="{34363C6A-074F-41D6-A6E9-0283E8006A48}" destId="{2C8EFD24-9210-214F-8A99-C5D2E4160896}" srcOrd="0" destOrd="0" presId="urn:microsoft.com/office/officeart/2005/8/layout/hierarchy3"/>
    <dgm:cxn modelId="{E5DA6647-A3C0-4BA5-896D-B1FAD6415EFF}" srcId="{91E1F8C9-FF13-4895-A044-7105361052B0}" destId="{17DCB011-570B-447A-B59D-022B0566DCA0}" srcOrd="1" destOrd="0" parTransId="{C0C807EB-E0DC-428C-B1FA-911B969E916C}" sibTransId="{EF1B3700-F042-4C38-986D-C6C61F38513B}"/>
    <dgm:cxn modelId="{F2078C57-8A53-2242-B452-4CB87DC26B95}" type="presOf" srcId="{74272216-862F-41FA-9C1F-236FEA557064}" destId="{905FCE41-048A-774D-93F9-C603A8E61972}" srcOrd="0" destOrd="0" presId="urn:microsoft.com/office/officeart/2005/8/layout/hierarchy3"/>
    <dgm:cxn modelId="{D504465D-2E50-3541-AA45-B98BF1361B80}" type="presOf" srcId="{CCB158C5-1D38-E14D-B842-C3D32EB776C0}" destId="{BB1CAC03-5B39-3F49-A415-9A159F37F817}" srcOrd="0" destOrd="0" presId="urn:microsoft.com/office/officeart/2005/8/layout/hierarchy3"/>
    <dgm:cxn modelId="{5460B65F-9C76-CE4C-8D67-EB20AEEA868F}" type="presOf" srcId="{91E1F8C9-FF13-4895-A044-7105361052B0}" destId="{997B3280-A0CA-F54B-B927-3DDA92748A1E}" srcOrd="0" destOrd="0" presId="urn:microsoft.com/office/officeart/2005/8/layout/hierarchy3"/>
    <dgm:cxn modelId="{9F84B696-ABFA-6347-BE78-9C304BA2979B}" type="presOf" srcId="{23D3B01C-6E86-49F7-8FE4-83688A460B69}" destId="{F09A4CC4-EA0E-264E-8F9D-C33EA9F94B0C}" srcOrd="0" destOrd="0" presId="urn:microsoft.com/office/officeart/2005/8/layout/hierarchy3"/>
    <dgm:cxn modelId="{73471CA2-E154-EA43-8837-A577E084242A}" type="presOf" srcId="{309DD272-FEFA-4537-B72D-B05F03906B9C}" destId="{44EA9437-7864-ED43-BFA0-C95EC0BFC375}" srcOrd="0" destOrd="0" presId="urn:microsoft.com/office/officeart/2005/8/layout/hierarchy3"/>
    <dgm:cxn modelId="{376CABAC-C312-47E7-B3E9-D49326C1452C}" srcId="{91E1F8C9-FF13-4895-A044-7105361052B0}" destId="{34363C6A-074F-41D6-A6E9-0283E8006A48}" srcOrd="0" destOrd="0" parTransId="{74272216-862F-41FA-9C1F-236FEA557064}" sibTransId="{5D571B09-3122-478B-8BA2-4D9C18C8AA7D}"/>
    <dgm:cxn modelId="{F648C2C8-03FF-FE4E-A6B7-F06E875BAD60}" srcId="{91E1F8C9-FF13-4895-A044-7105361052B0}" destId="{88AD3641-8A36-DE44-9631-BA42D14DAEFD}" srcOrd="2" destOrd="0" parTransId="{CCB158C5-1D38-E14D-B842-C3D32EB776C0}" sibTransId="{FB4398E6-5D4F-3C41-9227-2487AE67F945}"/>
    <dgm:cxn modelId="{885F78D2-90C7-4076-BB05-88A828C403B4}" srcId="{23D3B01C-6E86-49F7-8FE4-83688A460B69}" destId="{91E1F8C9-FF13-4895-A044-7105361052B0}" srcOrd="1" destOrd="0" parTransId="{DC070E6D-A84A-41BD-92C0-286D8C229890}" sibTransId="{DD1BC4AC-6C94-4E5C-BF74-8C834EA462DC}"/>
    <dgm:cxn modelId="{A4B745D5-F7AD-B641-AF12-BA2369E2AE9F}" type="presOf" srcId="{309DD272-FEFA-4537-B72D-B05F03906B9C}" destId="{3EF62826-429F-414D-B573-AC60E5F436EC}" srcOrd="1" destOrd="0" presId="urn:microsoft.com/office/officeart/2005/8/layout/hierarchy3"/>
    <dgm:cxn modelId="{1667B2D5-5065-4387-8F4F-47C3EC6A6BED}" srcId="{23D3B01C-6E86-49F7-8FE4-83688A460B69}" destId="{309DD272-FEFA-4537-B72D-B05F03906B9C}" srcOrd="0" destOrd="0" parTransId="{9F52EE7F-49E6-43E7-9A94-B7EC2DEC62BC}" sibTransId="{AFBA2649-4910-461F-AA79-C0BB4688EDFA}"/>
    <dgm:cxn modelId="{5F605BF8-8D40-2E4C-BCAC-56A40BDB9DD0}" type="presOf" srcId="{88AD3641-8A36-DE44-9631-BA42D14DAEFD}" destId="{F531A87E-5482-8C46-94FC-74CE63480D5C}" srcOrd="0" destOrd="0" presId="urn:microsoft.com/office/officeart/2005/8/layout/hierarchy3"/>
    <dgm:cxn modelId="{76029587-A5F5-904E-8DDB-AE875D2E13B0}" type="presParOf" srcId="{F09A4CC4-EA0E-264E-8F9D-C33EA9F94B0C}" destId="{B0C85BE9-9603-0542-A327-DB576B23FDBA}" srcOrd="0" destOrd="0" presId="urn:microsoft.com/office/officeart/2005/8/layout/hierarchy3"/>
    <dgm:cxn modelId="{24056CF7-CD2F-9247-AB21-B08EEBE42E9F}" type="presParOf" srcId="{B0C85BE9-9603-0542-A327-DB576B23FDBA}" destId="{F4DC9672-BC65-CF40-A153-69887A78196D}" srcOrd="0" destOrd="0" presId="urn:microsoft.com/office/officeart/2005/8/layout/hierarchy3"/>
    <dgm:cxn modelId="{45AE83A4-6474-3F47-8AFB-CA246405D565}" type="presParOf" srcId="{F4DC9672-BC65-CF40-A153-69887A78196D}" destId="{44EA9437-7864-ED43-BFA0-C95EC0BFC375}" srcOrd="0" destOrd="0" presId="urn:microsoft.com/office/officeart/2005/8/layout/hierarchy3"/>
    <dgm:cxn modelId="{9F9C16C2-8016-B54D-AC51-A887919D6B18}" type="presParOf" srcId="{F4DC9672-BC65-CF40-A153-69887A78196D}" destId="{3EF62826-429F-414D-B573-AC60E5F436EC}" srcOrd="1" destOrd="0" presId="urn:microsoft.com/office/officeart/2005/8/layout/hierarchy3"/>
    <dgm:cxn modelId="{36CBEE38-FBB0-D24A-910F-AD027244F218}" type="presParOf" srcId="{B0C85BE9-9603-0542-A327-DB576B23FDBA}" destId="{48176399-43FC-5C49-A635-752DC3BBC124}" srcOrd="1" destOrd="0" presId="urn:microsoft.com/office/officeart/2005/8/layout/hierarchy3"/>
    <dgm:cxn modelId="{216D5658-028E-5349-9671-B2EED2365FB3}" type="presParOf" srcId="{F09A4CC4-EA0E-264E-8F9D-C33EA9F94B0C}" destId="{03D7370A-259F-AE43-95A2-C16085CB3C7A}" srcOrd="1" destOrd="0" presId="urn:microsoft.com/office/officeart/2005/8/layout/hierarchy3"/>
    <dgm:cxn modelId="{EF1CCDA7-50FD-7D4D-AAF2-06A87BFCB228}" type="presParOf" srcId="{03D7370A-259F-AE43-95A2-C16085CB3C7A}" destId="{40A33D8A-8488-2B43-9833-CAD899C87ABE}" srcOrd="0" destOrd="0" presId="urn:microsoft.com/office/officeart/2005/8/layout/hierarchy3"/>
    <dgm:cxn modelId="{7432C77C-0ABB-E446-A039-08242070F519}" type="presParOf" srcId="{40A33D8A-8488-2B43-9833-CAD899C87ABE}" destId="{997B3280-A0CA-F54B-B927-3DDA92748A1E}" srcOrd="0" destOrd="0" presId="urn:microsoft.com/office/officeart/2005/8/layout/hierarchy3"/>
    <dgm:cxn modelId="{B2B39383-20A6-3740-8495-AB980BEC3DCB}" type="presParOf" srcId="{40A33D8A-8488-2B43-9833-CAD899C87ABE}" destId="{E2D7CDC4-19D5-DD4A-A097-188911B46363}" srcOrd="1" destOrd="0" presId="urn:microsoft.com/office/officeart/2005/8/layout/hierarchy3"/>
    <dgm:cxn modelId="{5BAB1102-C142-4640-A9C3-F1B80B779035}" type="presParOf" srcId="{03D7370A-259F-AE43-95A2-C16085CB3C7A}" destId="{6B637271-8FBD-B14C-A68A-07F25C0664D9}" srcOrd="1" destOrd="0" presId="urn:microsoft.com/office/officeart/2005/8/layout/hierarchy3"/>
    <dgm:cxn modelId="{6C1DF284-C086-0544-9AD5-825CB7D0C076}" type="presParOf" srcId="{6B637271-8FBD-B14C-A68A-07F25C0664D9}" destId="{905FCE41-048A-774D-93F9-C603A8E61972}" srcOrd="0" destOrd="0" presId="urn:microsoft.com/office/officeart/2005/8/layout/hierarchy3"/>
    <dgm:cxn modelId="{44441F7C-A9B7-AD46-9BA1-9779C0451D7C}" type="presParOf" srcId="{6B637271-8FBD-B14C-A68A-07F25C0664D9}" destId="{2C8EFD24-9210-214F-8A99-C5D2E4160896}" srcOrd="1" destOrd="0" presId="urn:microsoft.com/office/officeart/2005/8/layout/hierarchy3"/>
    <dgm:cxn modelId="{83087E5A-5F7F-BA41-968C-31FA790A36E2}" type="presParOf" srcId="{6B637271-8FBD-B14C-A68A-07F25C0664D9}" destId="{F73CE6D1-7EB7-4B43-A8BF-F85B99062D09}" srcOrd="2" destOrd="0" presId="urn:microsoft.com/office/officeart/2005/8/layout/hierarchy3"/>
    <dgm:cxn modelId="{3970AB37-5B0B-A748-B4A8-8489D9A5EE08}" type="presParOf" srcId="{6B637271-8FBD-B14C-A68A-07F25C0664D9}" destId="{8DCF0E1B-2FAB-B542-ACF4-BCD94591F283}" srcOrd="3" destOrd="0" presId="urn:microsoft.com/office/officeart/2005/8/layout/hierarchy3"/>
    <dgm:cxn modelId="{48FAFF6F-B220-A443-A559-A9EFA5A77B45}" type="presParOf" srcId="{6B637271-8FBD-B14C-A68A-07F25C0664D9}" destId="{BB1CAC03-5B39-3F49-A415-9A159F37F817}" srcOrd="4" destOrd="0" presId="urn:microsoft.com/office/officeart/2005/8/layout/hierarchy3"/>
    <dgm:cxn modelId="{6B6096A3-35D0-B644-9D7A-493A4C1F8740}" type="presParOf" srcId="{6B637271-8FBD-B14C-A68A-07F25C0664D9}" destId="{F531A87E-5482-8C46-94FC-74CE63480D5C}" srcOrd="5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2DD1E61-C288-4A36-882E-8F643AE9344D}" type="doc">
      <dgm:prSet loTypeId="urn:microsoft.com/office/officeart/2005/8/layout/vProcess5" loCatId="process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84BAFE48-7871-428F-B0A2-8BE8379173BE}">
      <dgm:prSet/>
      <dgm:spPr/>
      <dgm:t>
        <a:bodyPr/>
        <a:lstStyle/>
        <a:p>
          <a:r>
            <a:rPr lang="en-US"/>
            <a:t>Clustering</a:t>
          </a:r>
        </a:p>
      </dgm:t>
    </dgm:pt>
    <dgm:pt modelId="{F3ED2274-75BC-46E6-9B16-04D05BBECA99}" type="parTrans" cxnId="{15722334-356D-4203-BB45-0E49C374BECF}">
      <dgm:prSet/>
      <dgm:spPr/>
      <dgm:t>
        <a:bodyPr/>
        <a:lstStyle/>
        <a:p>
          <a:endParaRPr lang="en-US"/>
        </a:p>
      </dgm:t>
    </dgm:pt>
    <dgm:pt modelId="{53338051-9371-4D7B-8228-08F1F103C7D4}" type="sibTrans" cxnId="{15722334-356D-4203-BB45-0E49C374BECF}">
      <dgm:prSet/>
      <dgm:spPr/>
      <dgm:t>
        <a:bodyPr/>
        <a:lstStyle/>
        <a:p>
          <a:endParaRPr lang="en-US"/>
        </a:p>
      </dgm:t>
    </dgm:pt>
    <dgm:pt modelId="{36930CD4-9FD5-42FC-B498-6D638FB631FB}">
      <dgm:prSet/>
      <dgm:spPr/>
      <dgm:t>
        <a:bodyPr/>
        <a:lstStyle/>
        <a:p>
          <a:r>
            <a:rPr lang="en-US" dirty="0"/>
            <a:t>Dimensionality Reduction</a:t>
          </a:r>
        </a:p>
      </dgm:t>
    </dgm:pt>
    <dgm:pt modelId="{FBDBBC9A-1F0D-4D36-99B8-218A2991D218}" type="parTrans" cxnId="{E1208690-BCCC-4D0C-9C05-1AF8D9526FEE}">
      <dgm:prSet/>
      <dgm:spPr/>
      <dgm:t>
        <a:bodyPr/>
        <a:lstStyle/>
        <a:p>
          <a:endParaRPr lang="en-US"/>
        </a:p>
      </dgm:t>
    </dgm:pt>
    <dgm:pt modelId="{53704CE1-E738-4465-8882-5DE73047EB88}" type="sibTrans" cxnId="{E1208690-BCCC-4D0C-9C05-1AF8D9526FEE}">
      <dgm:prSet/>
      <dgm:spPr/>
      <dgm:t>
        <a:bodyPr/>
        <a:lstStyle/>
        <a:p>
          <a:endParaRPr lang="en-US"/>
        </a:p>
      </dgm:t>
    </dgm:pt>
    <dgm:pt modelId="{BE7D4995-3EB2-41D4-A84E-8DC65204E010}">
      <dgm:prSet/>
      <dgm:spPr/>
      <dgm:t>
        <a:bodyPr/>
        <a:lstStyle/>
        <a:p>
          <a:r>
            <a:rPr lang="en-US"/>
            <a:t>Association Rule Mining</a:t>
          </a:r>
        </a:p>
      </dgm:t>
    </dgm:pt>
    <dgm:pt modelId="{2318A493-B70A-4A12-BE95-7E0CCF040BC7}" type="parTrans" cxnId="{DFE50B71-2CFD-485D-A84D-8152591E5F1E}">
      <dgm:prSet/>
      <dgm:spPr/>
      <dgm:t>
        <a:bodyPr/>
        <a:lstStyle/>
        <a:p>
          <a:endParaRPr lang="en-US"/>
        </a:p>
      </dgm:t>
    </dgm:pt>
    <dgm:pt modelId="{FE468855-0093-4291-B68A-5A4EB5363F43}" type="sibTrans" cxnId="{DFE50B71-2CFD-485D-A84D-8152591E5F1E}">
      <dgm:prSet/>
      <dgm:spPr/>
      <dgm:t>
        <a:bodyPr/>
        <a:lstStyle/>
        <a:p>
          <a:endParaRPr lang="en-US"/>
        </a:p>
      </dgm:t>
    </dgm:pt>
    <dgm:pt modelId="{36A97594-61E5-1A40-B370-3FAD3F7416E5}" type="pres">
      <dgm:prSet presAssocID="{22DD1E61-C288-4A36-882E-8F643AE9344D}" presName="outerComposite" presStyleCnt="0">
        <dgm:presLayoutVars>
          <dgm:chMax val="5"/>
          <dgm:dir/>
          <dgm:resizeHandles val="exact"/>
        </dgm:presLayoutVars>
      </dgm:prSet>
      <dgm:spPr/>
    </dgm:pt>
    <dgm:pt modelId="{EFDF9896-630D-2E49-AECA-2793A2B1BD9B}" type="pres">
      <dgm:prSet presAssocID="{22DD1E61-C288-4A36-882E-8F643AE9344D}" presName="dummyMaxCanvas" presStyleCnt="0">
        <dgm:presLayoutVars/>
      </dgm:prSet>
      <dgm:spPr/>
    </dgm:pt>
    <dgm:pt modelId="{E274C614-1505-6B4D-AA3E-E4D9B69CAD49}" type="pres">
      <dgm:prSet presAssocID="{22DD1E61-C288-4A36-882E-8F643AE9344D}" presName="ThreeNodes_1" presStyleLbl="node1" presStyleIdx="0" presStyleCnt="3">
        <dgm:presLayoutVars>
          <dgm:bulletEnabled val="1"/>
        </dgm:presLayoutVars>
      </dgm:prSet>
      <dgm:spPr/>
    </dgm:pt>
    <dgm:pt modelId="{9DA384B0-3430-C44D-9250-6CA91397FC4D}" type="pres">
      <dgm:prSet presAssocID="{22DD1E61-C288-4A36-882E-8F643AE9344D}" presName="ThreeNodes_2" presStyleLbl="node1" presStyleIdx="1" presStyleCnt="3">
        <dgm:presLayoutVars>
          <dgm:bulletEnabled val="1"/>
        </dgm:presLayoutVars>
      </dgm:prSet>
      <dgm:spPr/>
    </dgm:pt>
    <dgm:pt modelId="{1F9581FB-0366-FF45-A99F-1E6E6B074A39}" type="pres">
      <dgm:prSet presAssocID="{22DD1E61-C288-4A36-882E-8F643AE9344D}" presName="ThreeNodes_3" presStyleLbl="node1" presStyleIdx="2" presStyleCnt="3">
        <dgm:presLayoutVars>
          <dgm:bulletEnabled val="1"/>
        </dgm:presLayoutVars>
      </dgm:prSet>
      <dgm:spPr/>
    </dgm:pt>
    <dgm:pt modelId="{A2E43DF5-5B12-DC49-8CC9-9DDDB45064C3}" type="pres">
      <dgm:prSet presAssocID="{22DD1E61-C288-4A36-882E-8F643AE9344D}" presName="ThreeConn_1-2" presStyleLbl="fgAccFollowNode1" presStyleIdx="0" presStyleCnt="2">
        <dgm:presLayoutVars>
          <dgm:bulletEnabled val="1"/>
        </dgm:presLayoutVars>
      </dgm:prSet>
      <dgm:spPr/>
    </dgm:pt>
    <dgm:pt modelId="{31D83E33-1D02-554E-B6D5-152EF053D380}" type="pres">
      <dgm:prSet presAssocID="{22DD1E61-C288-4A36-882E-8F643AE9344D}" presName="ThreeConn_2-3" presStyleLbl="fgAccFollowNode1" presStyleIdx="1" presStyleCnt="2">
        <dgm:presLayoutVars>
          <dgm:bulletEnabled val="1"/>
        </dgm:presLayoutVars>
      </dgm:prSet>
      <dgm:spPr/>
    </dgm:pt>
    <dgm:pt modelId="{F2DBD112-047A-AF4F-8922-F91CD98573DF}" type="pres">
      <dgm:prSet presAssocID="{22DD1E61-C288-4A36-882E-8F643AE9344D}" presName="ThreeNodes_1_text" presStyleLbl="node1" presStyleIdx="2" presStyleCnt="3">
        <dgm:presLayoutVars>
          <dgm:bulletEnabled val="1"/>
        </dgm:presLayoutVars>
      </dgm:prSet>
      <dgm:spPr/>
    </dgm:pt>
    <dgm:pt modelId="{341BD32F-7495-5A41-B3B9-E65FEA3907BF}" type="pres">
      <dgm:prSet presAssocID="{22DD1E61-C288-4A36-882E-8F643AE9344D}" presName="ThreeNodes_2_text" presStyleLbl="node1" presStyleIdx="2" presStyleCnt="3">
        <dgm:presLayoutVars>
          <dgm:bulletEnabled val="1"/>
        </dgm:presLayoutVars>
      </dgm:prSet>
      <dgm:spPr/>
    </dgm:pt>
    <dgm:pt modelId="{9FEBA160-6B88-6641-99B9-33C24A030236}" type="pres">
      <dgm:prSet presAssocID="{22DD1E61-C288-4A36-882E-8F643AE9344D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15722334-356D-4203-BB45-0E49C374BECF}" srcId="{22DD1E61-C288-4A36-882E-8F643AE9344D}" destId="{84BAFE48-7871-428F-B0A2-8BE8379173BE}" srcOrd="0" destOrd="0" parTransId="{F3ED2274-75BC-46E6-9B16-04D05BBECA99}" sibTransId="{53338051-9371-4D7B-8228-08F1F103C7D4}"/>
    <dgm:cxn modelId="{CFBB9D68-5D5A-4A4B-BA6C-78FA7356911F}" type="presOf" srcId="{36930CD4-9FD5-42FC-B498-6D638FB631FB}" destId="{341BD32F-7495-5A41-B3B9-E65FEA3907BF}" srcOrd="1" destOrd="0" presId="urn:microsoft.com/office/officeart/2005/8/layout/vProcess5"/>
    <dgm:cxn modelId="{DFE50B71-2CFD-485D-A84D-8152591E5F1E}" srcId="{22DD1E61-C288-4A36-882E-8F643AE9344D}" destId="{BE7D4995-3EB2-41D4-A84E-8DC65204E010}" srcOrd="2" destOrd="0" parTransId="{2318A493-B70A-4A12-BE95-7E0CCF040BC7}" sibTransId="{FE468855-0093-4291-B68A-5A4EB5363F43}"/>
    <dgm:cxn modelId="{6F8DC477-3691-4A4D-ACC2-37E5647DB66A}" type="presOf" srcId="{84BAFE48-7871-428F-B0A2-8BE8379173BE}" destId="{E274C614-1505-6B4D-AA3E-E4D9B69CAD49}" srcOrd="0" destOrd="0" presId="urn:microsoft.com/office/officeart/2005/8/layout/vProcess5"/>
    <dgm:cxn modelId="{A1263780-4ADE-BB4A-9CEE-65DA188C7830}" type="presOf" srcId="{BE7D4995-3EB2-41D4-A84E-8DC65204E010}" destId="{9FEBA160-6B88-6641-99B9-33C24A030236}" srcOrd="1" destOrd="0" presId="urn:microsoft.com/office/officeart/2005/8/layout/vProcess5"/>
    <dgm:cxn modelId="{E1208690-BCCC-4D0C-9C05-1AF8D9526FEE}" srcId="{22DD1E61-C288-4A36-882E-8F643AE9344D}" destId="{36930CD4-9FD5-42FC-B498-6D638FB631FB}" srcOrd="1" destOrd="0" parTransId="{FBDBBC9A-1F0D-4D36-99B8-218A2991D218}" sibTransId="{53704CE1-E738-4465-8882-5DE73047EB88}"/>
    <dgm:cxn modelId="{9576A694-20A9-CD44-9C11-492B7B5319B2}" type="presOf" srcId="{BE7D4995-3EB2-41D4-A84E-8DC65204E010}" destId="{1F9581FB-0366-FF45-A99F-1E6E6B074A39}" srcOrd="0" destOrd="0" presId="urn:microsoft.com/office/officeart/2005/8/layout/vProcess5"/>
    <dgm:cxn modelId="{9C4E269B-D6A6-9944-87E2-B13D61887FE5}" type="presOf" srcId="{84BAFE48-7871-428F-B0A2-8BE8379173BE}" destId="{F2DBD112-047A-AF4F-8922-F91CD98573DF}" srcOrd="1" destOrd="0" presId="urn:microsoft.com/office/officeart/2005/8/layout/vProcess5"/>
    <dgm:cxn modelId="{BF7CACA9-8574-5F43-BF5A-5A9FB2A2B3DC}" type="presOf" srcId="{36930CD4-9FD5-42FC-B498-6D638FB631FB}" destId="{9DA384B0-3430-C44D-9250-6CA91397FC4D}" srcOrd="0" destOrd="0" presId="urn:microsoft.com/office/officeart/2005/8/layout/vProcess5"/>
    <dgm:cxn modelId="{F8D779B5-8931-3D4E-BD7E-33C5A59E9A91}" type="presOf" srcId="{22DD1E61-C288-4A36-882E-8F643AE9344D}" destId="{36A97594-61E5-1A40-B370-3FAD3F7416E5}" srcOrd="0" destOrd="0" presId="urn:microsoft.com/office/officeart/2005/8/layout/vProcess5"/>
    <dgm:cxn modelId="{F7BBC4F2-AA8B-4542-8507-A3CC1BDF0529}" type="presOf" srcId="{53704CE1-E738-4465-8882-5DE73047EB88}" destId="{31D83E33-1D02-554E-B6D5-152EF053D380}" srcOrd="0" destOrd="0" presId="urn:microsoft.com/office/officeart/2005/8/layout/vProcess5"/>
    <dgm:cxn modelId="{AC0CCCFA-BAC4-D648-9983-4494C9CC9905}" type="presOf" srcId="{53338051-9371-4D7B-8228-08F1F103C7D4}" destId="{A2E43DF5-5B12-DC49-8CC9-9DDDB45064C3}" srcOrd="0" destOrd="0" presId="urn:microsoft.com/office/officeart/2005/8/layout/vProcess5"/>
    <dgm:cxn modelId="{FFBD9C21-EB66-904D-A30D-911F090F62B5}" type="presParOf" srcId="{36A97594-61E5-1A40-B370-3FAD3F7416E5}" destId="{EFDF9896-630D-2E49-AECA-2793A2B1BD9B}" srcOrd="0" destOrd="0" presId="urn:microsoft.com/office/officeart/2005/8/layout/vProcess5"/>
    <dgm:cxn modelId="{CA0BFF1C-DC7B-ED44-AB8C-ABBD998E65A0}" type="presParOf" srcId="{36A97594-61E5-1A40-B370-3FAD3F7416E5}" destId="{E274C614-1505-6B4D-AA3E-E4D9B69CAD49}" srcOrd="1" destOrd="0" presId="urn:microsoft.com/office/officeart/2005/8/layout/vProcess5"/>
    <dgm:cxn modelId="{ECD197AE-9874-314D-A510-4F75165935D5}" type="presParOf" srcId="{36A97594-61E5-1A40-B370-3FAD3F7416E5}" destId="{9DA384B0-3430-C44D-9250-6CA91397FC4D}" srcOrd="2" destOrd="0" presId="urn:microsoft.com/office/officeart/2005/8/layout/vProcess5"/>
    <dgm:cxn modelId="{921C195B-E6BA-884C-A0D4-147512908529}" type="presParOf" srcId="{36A97594-61E5-1A40-B370-3FAD3F7416E5}" destId="{1F9581FB-0366-FF45-A99F-1E6E6B074A39}" srcOrd="3" destOrd="0" presId="urn:microsoft.com/office/officeart/2005/8/layout/vProcess5"/>
    <dgm:cxn modelId="{104F9638-93E3-D341-B4E7-CBEAAB197584}" type="presParOf" srcId="{36A97594-61E5-1A40-B370-3FAD3F7416E5}" destId="{A2E43DF5-5B12-DC49-8CC9-9DDDB45064C3}" srcOrd="4" destOrd="0" presId="urn:microsoft.com/office/officeart/2005/8/layout/vProcess5"/>
    <dgm:cxn modelId="{3D065944-C3A1-CE44-856B-1F4634CC9AED}" type="presParOf" srcId="{36A97594-61E5-1A40-B370-3FAD3F7416E5}" destId="{31D83E33-1D02-554E-B6D5-152EF053D380}" srcOrd="5" destOrd="0" presId="urn:microsoft.com/office/officeart/2005/8/layout/vProcess5"/>
    <dgm:cxn modelId="{51024ADC-CB3F-F447-BEE6-B86B27AD07D1}" type="presParOf" srcId="{36A97594-61E5-1A40-B370-3FAD3F7416E5}" destId="{F2DBD112-047A-AF4F-8922-F91CD98573DF}" srcOrd="6" destOrd="0" presId="urn:microsoft.com/office/officeart/2005/8/layout/vProcess5"/>
    <dgm:cxn modelId="{4A072859-08E0-7645-A0F2-1834137F9AE7}" type="presParOf" srcId="{36A97594-61E5-1A40-B370-3FAD3F7416E5}" destId="{341BD32F-7495-5A41-B3B9-E65FEA3907BF}" srcOrd="7" destOrd="0" presId="urn:microsoft.com/office/officeart/2005/8/layout/vProcess5"/>
    <dgm:cxn modelId="{50FE3DD9-A56D-8944-BFAD-43ACFD73172A}" type="presParOf" srcId="{36A97594-61E5-1A40-B370-3FAD3F7416E5}" destId="{9FEBA160-6B88-6641-99B9-33C24A030236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914117D-58CD-4BB2-8108-0F313775D63A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BDED84AE-69C4-43A5-B673-F6646DF63165}">
      <dgm:prSet/>
      <dgm:spPr/>
      <dgm:t>
        <a:bodyPr/>
        <a:lstStyle/>
        <a:p>
          <a:r>
            <a:rPr lang="en-US" b="1" i="1" u="sng" dirty="0"/>
            <a:t>Cluster data points by their proximity to centroid</a:t>
          </a:r>
          <a:endParaRPr lang="en-US" dirty="0"/>
        </a:p>
      </dgm:t>
    </dgm:pt>
    <dgm:pt modelId="{C416F8BC-093E-44C8-BC80-A099566AD8A7}" type="parTrans" cxnId="{A6B861FB-66C9-42AF-81B6-BEC643A9EDAD}">
      <dgm:prSet/>
      <dgm:spPr/>
      <dgm:t>
        <a:bodyPr/>
        <a:lstStyle/>
        <a:p>
          <a:endParaRPr lang="en-US"/>
        </a:p>
      </dgm:t>
    </dgm:pt>
    <dgm:pt modelId="{B0B7FF24-A7D7-430C-9D70-2C43E01F86EA}" type="sibTrans" cxnId="{A6B861FB-66C9-42AF-81B6-BEC643A9EDAD}">
      <dgm:prSet/>
      <dgm:spPr/>
      <dgm:t>
        <a:bodyPr/>
        <a:lstStyle/>
        <a:p>
          <a:endParaRPr lang="en-US"/>
        </a:p>
      </dgm:t>
    </dgm:pt>
    <dgm:pt modelId="{445A7015-991A-4D3C-86E9-017DACED43C1}">
      <dgm:prSet/>
      <dgm:spPr/>
      <dgm:t>
        <a:bodyPr/>
        <a:lstStyle/>
        <a:p>
          <a:r>
            <a:rPr lang="en-US" b="1" i="1" dirty="0"/>
            <a:t>Euclidean distance</a:t>
          </a:r>
          <a:r>
            <a:rPr lang="en-US" b="0" i="0" dirty="0"/>
            <a:t>: shortest (straight-line) distance between points, typically utilized for numerical features (default). </a:t>
          </a:r>
          <a:endParaRPr lang="en-US" dirty="0"/>
        </a:p>
      </dgm:t>
    </dgm:pt>
    <dgm:pt modelId="{13443F39-98A8-418E-8816-FE8F388E8E94}" type="parTrans" cxnId="{ED029F42-59AD-46B0-9163-27735E86BE21}">
      <dgm:prSet/>
      <dgm:spPr/>
      <dgm:t>
        <a:bodyPr/>
        <a:lstStyle/>
        <a:p>
          <a:endParaRPr lang="en-US"/>
        </a:p>
      </dgm:t>
    </dgm:pt>
    <dgm:pt modelId="{83D1ECF4-EEF5-4E3F-AA7F-272A2232CD50}" type="sibTrans" cxnId="{ED029F42-59AD-46B0-9163-27735E86BE21}">
      <dgm:prSet/>
      <dgm:spPr/>
      <dgm:t>
        <a:bodyPr/>
        <a:lstStyle/>
        <a:p>
          <a:endParaRPr lang="en-US"/>
        </a:p>
      </dgm:t>
    </dgm:pt>
    <dgm:pt modelId="{622B94BD-859D-4871-826F-83FBED0B66D5}">
      <dgm:prSet/>
      <dgm:spPr/>
      <dgm:t>
        <a:bodyPr/>
        <a:lstStyle/>
        <a:p>
          <a:r>
            <a:rPr lang="en-US" b="1" i="1"/>
            <a:t>Manhattan distance</a:t>
          </a:r>
          <a:r>
            <a:rPr lang="en-US" b="0" i="0"/>
            <a:t>: Calculated as sum of absolute differences along each dimension</a:t>
          </a:r>
          <a:r>
            <a:rPr lang="en-US"/>
            <a:t> - </a:t>
          </a:r>
          <a:r>
            <a:rPr lang="en-US" b="0" i="0"/>
            <a:t>suitable for categorical features.</a:t>
          </a:r>
          <a:endParaRPr lang="en-US"/>
        </a:p>
      </dgm:t>
    </dgm:pt>
    <dgm:pt modelId="{E54EDE16-B2A7-4699-95DD-CB186E9AD504}" type="parTrans" cxnId="{DBB2DD98-1DE1-438E-8E43-C0F235E13800}">
      <dgm:prSet/>
      <dgm:spPr/>
      <dgm:t>
        <a:bodyPr/>
        <a:lstStyle/>
        <a:p>
          <a:endParaRPr lang="en-US"/>
        </a:p>
      </dgm:t>
    </dgm:pt>
    <dgm:pt modelId="{1D7C6581-B146-4CE2-A02D-F7319D138EC5}" type="sibTrans" cxnId="{DBB2DD98-1DE1-438E-8E43-C0F235E13800}">
      <dgm:prSet/>
      <dgm:spPr/>
      <dgm:t>
        <a:bodyPr/>
        <a:lstStyle/>
        <a:p>
          <a:endParaRPr lang="en-US"/>
        </a:p>
      </dgm:t>
    </dgm:pt>
    <dgm:pt modelId="{A5BC8149-AFCB-40B7-B8F4-702D2EE2F96D}">
      <dgm:prSet/>
      <dgm:spPr/>
      <dgm:t>
        <a:bodyPr/>
        <a:lstStyle/>
        <a:p>
          <a:r>
            <a:rPr lang="en-US" b="1" i="1" dirty="0"/>
            <a:t>Hamming distance</a:t>
          </a:r>
          <a:r>
            <a:rPr lang="en-US" b="0" i="0" dirty="0"/>
            <a:t>: Computes percentage of differing bits between binary features</a:t>
          </a:r>
          <a:r>
            <a:rPr lang="en-US" dirty="0"/>
            <a:t> - </a:t>
          </a:r>
          <a:r>
            <a:rPr lang="en-US" b="0" i="0" dirty="0"/>
            <a:t>effective for binary data.</a:t>
          </a:r>
          <a:endParaRPr lang="en-US" dirty="0"/>
        </a:p>
      </dgm:t>
    </dgm:pt>
    <dgm:pt modelId="{DBE4C1FC-692B-4F4E-8CD9-E50B8050BE3F}" type="parTrans" cxnId="{BA8916A4-36E7-4BE5-A036-94846605CD8F}">
      <dgm:prSet/>
      <dgm:spPr/>
      <dgm:t>
        <a:bodyPr/>
        <a:lstStyle/>
        <a:p>
          <a:endParaRPr lang="en-US"/>
        </a:p>
      </dgm:t>
    </dgm:pt>
    <dgm:pt modelId="{F4D134DA-1696-49A3-80AB-C477550577C3}" type="sibTrans" cxnId="{BA8916A4-36E7-4BE5-A036-94846605CD8F}">
      <dgm:prSet/>
      <dgm:spPr/>
      <dgm:t>
        <a:bodyPr/>
        <a:lstStyle/>
        <a:p>
          <a:endParaRPr lang="en-US"/>
        </a:p>
      </dgm:t>
    </dgm:pt>
    <dgm:pt modelId="{E0B4D665-F891-4430-9F19-70599A91ABBE}">
      <dgm:prSet/>
      <dgm:spPr/>
      <dgm:t>
        <a:bodyPr/>
        <a:lstStyle/>
        <a:p>
          <a:r>
            <a:rPr lang="en-US" b="1" i="1" dirty="0" err="1"/>
            <a:t>Mahalanobis</a:t>
          </a:r>
          <a:r>
            <a:rPr lang="en-US" b="1" i="1" dirty="0"/>
            <a:t> distance</a:t>
          </a:r>
          <a:r>
            <a:rPr lang="en-US" b="0" i="0" dirty="0"/>
            <a:t>: standardized version of Euclidean distance, considering covariance matrix of data.</a:t>
          </a:r>
          <a:endParaRPr lang="en-US" dirty="0"/>
        </a:p>
      </dgm:t>
    </dgm:pt>
    <dgm:pt modelId="{E6A6B438-5904-441F-B546-180BDA03B0B7}" type="parTrans" cxnId="{372EADAF-0D07-4696-AA8B-1B57BEE7617C}">
      <dgm:prSet/>
      <dgm:spPr/>
      <dgm:t>
        <a:bodyPr/>
        <a:lstStyle/>
        <a:p>
          <a:endParaRPr lang="en-US"/>
        </a:p>
      </dgm:t>
    </dgm:pt>
    <dgm:pt modelId="{7B191CEE-8D09-4E07-B69A-C177C13E5652}" type="sibTrans" cxnId="{372EADAF-0D07-4696-AA8B-1B57BEE7617C}">
      <dgm:prSet/>
      <dgm:spPr/>
      <dgm:t>
        <a:bodyPr/>
        <a:lstStyle/>
        <a:p>
          <a:endParaRPr lang="en-US"/>
        </a:p>
      </dgm:t>
    </dgm:pt>
    <dgm:pt modelId="{59F93257-3591-488B-A9A6-404F3DCAD095}">
      <dgm:prSet/>
      <dgm:spPr/>
      <dgm:t>
        <a:bodyPr/>
        <a:lstStyle/>
        <a:p>
          <a:r>
            <a:rPr lang="en-US" b="1" i="1" dirty="0" err="1"/>
            <a:t>Minkowski</a:t>
          </a:r>
          <a:r>
            <a:rPr lang="en-US" b="1" i="1" dirty="0"/>
            <a:t> distance</a:t>
          </a:r>
          <a:r>
            <a:rPr lang="en-US" b="0" i="0" dirty="0"/>
            <a:t>: generalized form encompassing both Euclidean and Manhattan distances, characterized by parameter determining degree of similarity.</a:t>
          </a:r>
          <a:endParaRPr lang="en-US" dirty="0"/>
        </a:p>
      </dgm:t>
    </dgm:pt>
    <dgm:pt modelId="{4C93163C-A456-4D45-88B0-F68503F6DF80}" type="parTrans" cxnId="{68B3A238-A3C0-4102-90F6-5B28019C4524}">
      <dgm:prSet/>
      <dgm:spPr/>
      <dgm:t>
        <a:bodyPr/>
        <a:lstStyle/>
        <a:p>
          <a:endParaRPr lang="en-US"/>
        </a:p>
      </dgm:t>
    </dgm:pt>
    <dgm:pt modelId="{31FAE54A-74D0-4A1A-955A-5BE661D12ACE}" type="sibTrans" cxnId="{68B3A238-A3C0-4102-90F6-5B28019C4524}">
      <dgm:prSet/>
      <dgm:spPr/>
      <dgm:t>
        <a:bodyPr/>
        <a:lstStyle/>
        <a:p>
          <a:endParaRPr lang="en-US"/>
        </a:p>
      </dgm:t>
    </dgm:pt>
    <dgm:pt modelId="{6DC5E7C0-08D3-44B6-8BD0-DC8865ABF6ED}">
      <dgm:prSet/>
      <dgm:spPr/>
      <dgm:t>
        <a:bodyPr/>
        <a:lstStyle/>
        <a:p>
          <a:r>
            <a:rPr lang="en-US" b="1" i="1" dirty="0"/>
            <a:t>Chebyshev distance</a:t>
          </a:r>
          <a:r>
            <a:rPr lang="en-US" b="0" i="0" dirty="0"/>
            <a:t>: Determines maximum absolute difference along any dimension</a:t>
          </a:r>
          <a:r>
            <a:rPr lang="en-US" dirty="0"/>
            <a:t> - </a:t>
          </a:r>
          <a:r>
            <a:rPr lang="en-US" b="0" i="0" dirty="0"/>
            <a:t>a robust measure for dissimilarity.</a:t>
          </a:r>
          <a:endParaRPr lang="en-US" dirty="0"/>
        </a:p>
      </dgm:t>
    </dgm:pt>
    <dgm:pt modelId="{6B75C778-A34A-4193-BD55-79DC462AA7EC}" type="parTrans" cxnId="{AE9D1C0B-C751-4B52-A066-50A0A8785AC0}">
      <dgm:prSet/>
      <dgm:spPr/>
      <dgm:t>
        <a:bodyPr/>
        <a:lstStyle/>
        <a:p>
          <a:endParaRPr lang="en-US"/>
        </a:p>
      </dgm:t>
    </dgm:pt>
    <dgm:pt modelId="{AA663BAD-FAD8-4DA4-848B-391B178A1297}" type="sibTrans" cxnId="{AE9D1C0B-C751-4B52-A066-50A0A8785AC0}">
      <dgm:prSet/>
      <dgm:spPr/>
      <dgm:t>
        <a:bodyPr/>
        <a:lstStyle/>
        <a:p>
          <a:endParaRPr lang="en-US"/>
        </a:p>
      </dgm:t>
    </dgm:pt>
    <dgm:pt modelId="{8C0153B7-A1A7-CE44-9A64-9A1C6120085D}" type="pres">
      <dgm:prSet presAssocID="{2914117D-58CD-4BB2-8108-0F313775D63A}" presName="linear" presStyleCnt="0">
        <dgm:presLayoutVars>
          <dgm:animLvl val="lvl"/>
          <dgm:resizeHandles val="exact"/>
        </dgm:presLayoutVars>
      </dgm:prSet>
      <dgm:spPr/>
    </dgm:pt>
    <dgm:pt modelId="{C35A6B17-0EAE-2C41-BD74-DE4534A83B27}" type="pres">
      <dgm:prSet presAssocID="{BDED84AE-69C4-43A5-B673-F6646DF63165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474C1B83-FBAC-6141-830B-F9C3C27A9592}" type="pres">
      <dgm:prSet presAssocID="{BDED84AE-69C4-43A5-B673-F6646DF63165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AE9D1C0B-C751-4B52-A066-50A0A8785AC0}" srcId="{BDED84AE-69C4-43A5-B673-F6646DF63165}" destId="{6DC5E7C0-08D3-44B6-8BD0-DC8865ABF6ED}" srcOrd="5" destOrd="0" parTransId="{6B75C778-A34A-4193-BD55-79DC462AA7EC}" sibTransId="{AA663BAD-FAD8-4DA4-848B-391B178A1297}"/>
    <dgm:cxn modelId="{BCBCC80F-E2FA-5448-9AEC-C74296092433}" type="presOf" srcId="{2914117D-58CD-4BB2-8108-0F313775D63A}" destId="{8C0153B7-A1A7-CE44-9A64-9A1C6120085D}" srcOrd="0" destOrd="0" presId="urn:microsoft.com/office/officeart/2005/8/layout/vList2"/>
    <dgm:cxn modelId="{48936631-4036-4A46-87A7-79C068D5B679}" type="presOf" srcId="{E0B4D665-F891-4430-9F19-70599A91ABBE}" destId="{474C1B83-FBAC-6141-830B-F9C3C27A9592}" srcOrd="0" destOrd="3" presId="urn:microsoft.com/office/officeart/2005/8/layout/vList2"/>
    <dgm:cxn modelId="{E3B06032-1802-204F-8F8F-CEB9E174D64D}" type="presOf" srcId="{BDED84AE-69C4-43A5-B673-F6646DF63165}" destId="{C35A6B17-0EAE-2C41-BD74-DE4534A83B27}" srcOrd="0" destOrd="0" presId="urn:microsoft.com/office/officeart/2005/8/layout/vList2"/>
    <dgm:cxn modelId="{68B3A238-A3C0-4102-90F6-5B28019C4524}" srcId="{BDED84AE-69C4-43A5-B673-F6646DF63165}" destId="{59F93257-3591-488B-A9A6-404F3DCAD095}" srcOrd="4" destOrd="0" parTransId="{4C93163C-A456-4D45-88B0-F68503F6DF80}" sibTransId="{31FAE54A-74D0-4A1A-955A-5BE661D12ACE}"/>
    <dgm:cxn modelId="{ED029F42-59AD-46B0-9163-27735E86BE21}" srcId="{BDED84AE-69C4-43A5-B673-F6646DF63165}" destId="{445A7015-991A-4D3C-86E9-017DACED43C1}" srcOrd="0" destOrd="0" parTransId="{13443F39-98A8-418E-8816-FE8F388E8E94}" sibTransId="{83D1ECF4-EEF5-4E3F-AA7F-272A2232CD50}"/>
    <dgm:cxn modelId="{2394FF46-BC81-9A45-A53C-343A8327BAE3}" type="presOf" srcId="{6DC5E7C0-08D3-44B6-8BD0-DC8865ABF6ED}" destId="{474C1B83-FBAC-6141-830B-F9C3C27A9592}" srcOrd="0" destOrd="5" presId="urn:microsoft.com/office/officeart/2005/8/layout/vList2"/>
    <dgm:cxn modelId="{7890E947-98BA-B447-AAA9-2B66CA4A231E}" type="presOf" srcId="{445A7015-991A-4D3C-86E9-017DACED43C1}" destId="{474C1B83-FBAC-6141-830B-F9C3C27A9592}" srcOrd="0" destOrd="0" presId="urn:microsoft.com/office/officeart/2005/8/layout/vList2"/>
    <dgm:cxn modelId="{7AA0455A-DD17-F740-B9CB-3C945760DA12}" type="presOf" srcId="{59F93257-3591-488B-A9A6-404F3DCAD095}" destId="{474C1B83-FBAC-6141-830B-F9C3C27A9592}" srcOrd="0" destOrd="4" presId="urn:microsoft.com/office/officeart/2005/8/layout/vList2"/>
    <dgm:cxn modelId="{DBB2DD98-1DE1-438E-8E43-C0F235E13800}" srcId="{BDED84AE-69C4-43A5-B673-F6646DF63165}" destId="{622B94BD-859D-4871-826F-83FBED0B66D5}" srcOrd="1" destOrd="0" parTransId="{E54EDE16-B2A7-4699-95DD-CB186E9AD504}" sibTransId="{1D7C6581-B146-4CE2-A02D-F7319D138EC5}"/>
    <dgm:cxn modelId="{BA8916A4-36E7-4BE5-A036-94846605CD8F}" srcId="{BDED84AE-69C4-43A5-B673-F6646DF63165}" destId="{A5BC8149-AFCB-40B7-B8F4-702D2EE2F96D}" srcOrd="2" destOrd="0" parTransId="{DBE4C1FC-692B-4F4E-8CD9-E50B8050BE3F}" sibTransId="{F4D134DA-1696-49A3-80AB-C477550577C3}"/>
    <dgm:cxn modelId="{372EADAF-0D07-4696-AA8B-1B57BEE7617C}" srcId="{BDED84AE-69C4-43A5-B673-F6646DF63165}" destId="{E0B4D665-F891-4430-9F19-70599A91ABBE}" srcOrd="3" destOrd="0" parTransId="{E6A6B438-5904-441F-B546-180BDA03B0B7}" sibTransId="{7B191CEE-8D09-4E07-B69A-C177C13E5652}"/>
    <dgm:cxn modelId="{7D83CAD5-3088-BF40-97D0-ADBC8E1635AE}" type="presOf" srcId="{622B94BD-859D-4871-826F-83FBED0B66D5}" destId="{474C1B83-FBAC-6141-830B-F9C3C27A9592}" srcOrd="0" destOrd="1" presId="urn:microsoft.com/office/officeart/2005/8/layout/vList2"/>
    <dgm:cxn modelId="{C10E92F4-75A1-2544-AB23-2A3F5197FBEA}" type="presOf" srcId="{A5BC8149-AFCB-40B7-B8F4-702D2EE2F96D}" destId="{474C1B83-FBAC-6141-830B-F9C3C27A9592}" srcOrd="0" destOrd="2" presId="urn:microsoft.com/office/officeart/2005/8/layout/vList2"/>
    <dgm:cxn modelId="{A6B861FB-66C9-42AF-81B6-BEC643A9EDAD}" srcId="{2914117D-58CD-4BB2-8108-0F313775D63A}" destId="{BDED84AE-69C4-43A5-B673-F6646DF63165}" srcOrd="0" destOrd="0" parTransId="{C416F8BC-093E-44C8-BC80-A099566AD8A7}" sibTransId="{B0B7FF24-A7D7-430C-9D70-2C43E01F86EA}"/>
    <dgm:cxn modelId="{CE3E3512-1723-2246-974F-FA1C0FAFAAE1}" type="presParOf" srcId="{8C0153B7-A1A7-CE44-9A64-9A1C6120085D}" destId="{C35A6B17-0EAE-2C41-BD74-DE4534A83B27}" srcOrd="0" destOrd="0" presId="urn:microsoft.com/office/officeart/2005/8/layout/vList2"/>
    <dgm:cxn modelId="{49D96E2A-69AF-A248-B64B-1F3DE3B61526}" type="presParOf" srcId="{8C0153B7-A1A7-CE44-9A64-9A1C6120085D}" destId="{474C1B83-FBAC-6141-830B-F9C3C27A9592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820DC29-8E5D-4885-AB7D-46A96510314D}" type="doc">
      <dgm:prSet loTypeId="urn:microsoft.com/office/officeart/2018/2/layout/IconLabelDescription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8A24B08-B8C3-4DC0-B70E-434C71F2CF30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1" i="1" dirty="0"/>
            <a:t>Dimensionality reduction </a:t>
          </a:r>
          <a:r>
            <a:rPr lang="en-US" b="0" i="0" dirty="0"/>
            <a:t>is process of decreasing number of attributes within a dataset while aiming to retain as much of original dataset’s variation .</a:t>
          </a:r>
          <a:endParaRPr lang="en-US" dirty="0"/>
        </a:p>
      </dgm:t>
    </dgm:pt>
    <dgm:pt modelId="{365649F9-B75A-4F83-883D-F4E800781B0C}" type="parTrans" cxnId="{6C750C2E-F80A-42AF-AC8E-CEE1144EF365}">
      <dgm:prSet/>
      <dgm:spPr/>
      <dgm:t>
        <a:bodyPr/>
        <a:lstStyle/>
        <a:p>
          <a:endParaRPr lang="en-US"/>
        </a:p>
      </dgm:t>
    </dgm:pt>
    <dgm:pt modelId="{74650F77-11BE-470B-9F04-FE0135B28312}" type="sibTrans" cxnId="{6C750C2E-F80A-42AF-AC8E-CEE1144EF365}">
      <dgm:prSet/>
      <dgm:spPr/>
      <dgm:t>
        <a:bodyPr/>
        <a:lstStyle/>
        <a:p>
          <a:endParaRPr lang="en-US"/>
        </a:p>
      </dgm:t>
    </dgm:pt>
    <dgm:pt modelId="{4FCD36AC-9467-4A8E-8BB0-EBDAD4FAC40D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1" i="1"/>
            <a:t>Why do We Need Dimensionality Reduction?</a:t>
          </a:r>
          <a:endParaRPr lang="en-US"/>
        </a:p>
      </dgm:t>
    </dgm:pt>
    <dgm:pt modelId="{C0B9AA65-0D72-4AC9-A95E-03AF038D1564}" type="parTrans" cxnId="{0289C00D-DE82-43F6-9337-F236801628C8}">
      <dgm:prSet/>
      <dgm:spPr/>
      <dgm:t>
        <a:bodyPr/>
        <a:lstStyle/>
        <a:p>
          <a:endParaRPr lang="en-US"/>
        </a:p>
      </dgm:t>
    </dgm:pt>
    <dgm:pt modelId="{C8AEC5C4-9003-4190-AB9A-CBF2E313345D}" type="sibTrans" cxnId="{0289C00D-DE82-43F6-9337-F236801628C8}">
      <dgm:prSet/>
      <dgm:spPr/>
      <dgm:t>
        <a:bodyPr/>
        <a:lstStyle/>
        <a:p>
          <a:endParaRPr lang="en-US"/>
        </a:p>
      </dgm:t>
    </dgm:pt>
    <dgm:pt modelId="{5B0FEAB9-FE42-4CFC-B4D8-015079034C6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i="1"/>
            <a:t>Curse of dimensionality</a:t>
          </a:r>
          <a:endParaRPr lang="en-US" dirty="0"/>
        </a:p>
      </dgm:t>
    </dgm:pt>
    <dgm:pt modelId="{3A5CD4BD-9CD1-469B-90EE-0738C027492A}" type="parTrans" cxnId="{F2950881-6E4D-4A0C-B13F-E15BE96FC92D}">
      <dgm:prSet/>
      <dgm:spPr/>
      <dgm:t>
        <a:bodyPr/>
        <a:lstStyle/>
        <a:p>
          <a:endParaRPr lang="en-US"/>
        </a:p>
      </dgm:t>
    </dgm:pt>
    <dgm:pt modelId="{46643040-D8E1-438E-B03F-7FD498C03CB5}" type="sibTrans" cxnId="{F2950881-6E4D-4A0C-B13F-E15BE96FC92D}">
      <dgm:prSet/>
      <dgm:spPr/>
      <dgm:t>
        <a:bodyPr/>
        <a:lstStyle/>
        <a:p>
          <a:endParaRPr lang="en-US"/>
        </a:p>
      </dgm:t>
    </dgm:pt>
    <dgm:pt modelId="{DB6E64D1-52E1-4DF1-B522-E071253816F6}">
      <dgm:prSet/>
      <dgm:spPr/>
      <dgm:t>
        <a:bodyPr/>
        <a:lstStyle/>
        <a:p>
          <a:r>
            <a:rPr lang="en-US" b="1" i="0" dirty="0"/>
            <a:t>Sparsity of Data</a:t>
          </a:r>
          <a:endParaRPr lang="en-US" dirty="0"/>
        </a:p>
      </dgm:t>
    </dgm:pt>
    <dgm:pt modelId="{B2044DEF-DD2E-49EC-B6E2-6616A34B0CA9}" type="parTrans" cxnId="{42C346FD-E03A-4655-83C1-EFA59EB1F2F4}">
      <dgm:prSet/>
      <dgm:spPr/>
      <dgm:t>
        <a:bodyPr/>
        <a:lstStyle/>
        <a:p>
          <a:endParaRPr lang="en-US"/>
        </a:p>
      </dgm:t>
    </dgm:pt>
    <dgm:pt modelId="{0A93636B-F20E-4906-B94C-66163B23378C}" type="sibTrans" cxnId="{42C346FD-E03A-4655-83C1-EFA59EB1F2F4}">
      <dgm:prSet/>
      <dgm:spPr/>
      <dgm:t>
        <a:bodyPr/>
        <a:lstStyle/>
        <a:p>
          <a:endParaRPr lang="en-US"/>
        </a:p>
      </dgm:t>
    </dgm:pt>
    <dgm:pt modelId="{6ECC9291-126F-4BF5-8109-0518E4E9C5E4}">
      <dgm:prSet/>
      <dgm:spPr/>
      <dgm:t>
        <a:bodyPr/>
        <a:lstStyle/>
        <a:p>
          <a:r>
            <a:rPr lang="en-US" b="1" i="0"/>
            <a:t>Increased Computational Complexity</a:t>
          </a:r>
          <a:endParaRPr lang="en-US"/>
        </a:p>
      </dgm:t>
    </dgm:pt>
    <dgm:pt modelId="{515D9D32-C6DD-46CE-ABC2-1049B6303616}" type="parTrans" cxnId="{B82D6DB2-DC25-4417-BFF4-A4DF38DBFF09}">
      <dgm:prSet/>
      <dgm:spPr/>
      <dgm:t>
        <a:bodyPr/>
        <a:lstStyle/>
        <a:p>
          <a:endParaRPr lang="en-US"/>
        </a:p>
      </dgm:t>
    </dgm:pt>
    <dgm:pt modelId="{4D6B7BAB-AFED-4A14-B69C-B709D3F6CD85}" type="sibTrans" cxnId="{B82D6DB2-DC25-4417-BFF4-A4DF38DBFF09}">
      <dgm:prSet/>
      <dgm:spPr/>
      <dgm:t>
        <a:bodyPr/>
        <a:lstStyle/>
        <a:p>
          <a:endParaRPr lang="en-US"/>
        </a:p>
      </dgm:t>
    </dgm:pt>
    <dgm:pt modelId="{F379686F-E651-4D92-ABE9-9BF884B04464}">
      <dgm:prSet/>
      <dgm:spPr/>
      <dgm:t>
        <a:bodyPr/>
        <a:lstStyle/>
        <a:p>
          <a:r>
            <a:rPr lang="en-US" b="1" i="0"/>
            <a:t>Overfitting</a:t>
          </a:r>
          <a:endParaRPr lang="en-US"/>
        </a:p>
      </dgm:t>
    </dgm:pt>
    <dgm:pt modelId="{991D5E5C-0B01-4B90-B303-43F62E163410}" type="parTrans" cxnId="{02B9E58A-5357-4357-A24F-855F44700106}">
      <dgm:prSet/>
      <dgm:spPr/>
      <dgm:t>
        <a:bodyPr/>
        <a:lstStyle/>
        <a:p>
          <a:endParaRPr lang="en-US"/>
        </a:p>
      </dgm:t>
    </dgm:pt>
    <dgm:pt modelId="{8546CAAF-BF82-42DA-B0C2-E1C2A78D6902}" type="sibTrans" cxnId="{02B9E58A-5357-4357-A24F-855F44700106}">
      <dgm:prSet/>
      <dgm:spPr/>
      <dgm:t>
        <a:bodyPr/>
        <a:lstStyle/>
        <a:p>
          <a:endParaRPr lang="en-US"/>
        </a:p>
      </dgm:t>
    </dgm:pt>
    <dgm:pt modelId="{8196F26D-CA75-4948-BE82-5FD477E18114}">
      <dgm:prSet/>
      <dgm:spPr/>
      <dgm:t>
        <a:bodyPr/>
        <a:lstStyle/>
        <a:p>
          <a:r>
            <a:rPr lang="en-US" b="1" i="0" dirty="0"/>
            <a:t>Difficulty in Visualization</a:t>
          </a:r>
          <a:endParaRPr lang="en-US" dirty="0"/>
        </a:p>
      </dgm:t>
    </dgm:pt>
    <dgm:pt modelId="{2F47872A-02D6-4C7C-93D0-8AAC85F23822}" type="parTrans" cxnId="{5D955FF2-F6DC-4A13-9B98-0A8AC3E78DD4}">
      <dgm:prSet/>
      <dgm:spPr/>
      <dgm:t>
        <a:bodyPr/>
        <a:lstStyle/>
        <a:p>
          <a:endParaRPr lang="en-US"/>
        </a:p>
      </dgm:t>
    </dgm:pt>
    <dgm:pt modelId="{951EBA14-B2E8-484C-89FB-0A46B29E0628}" type="sibTrans" cxnId="{5D955FF2-F6DC-4A13-9B98-0A8AC3E78DD4}">
      <dgm:prSet/>
      <dgm:spPr/>
      <dgm:t>
        <a:bodyPr/>
        <a:lstStyle/>
        <a:p>
          <a:endParaRPr lang="en-US"/>
        </a:p>
      </dgm:t>
    </dgm:pt>
    <dgm:pt modelId="{F163DD0A-1A0F-4241-8AE7-5AB0A401EAF3}" type="pres">
      <dgm:prSet presAssocID="{2820DC29-8E5D-4885-AB7D-46A96510314D}" presName="root" presStyleCnt="0">
        <dgm:presLayoutVars>
          <dgm:dir/>
          <dgm:resizeHandles val="exact"/>
        </dgm:presLayoutVars>
      </dgm:prSet>
      <dgm:spPr/>
    </dgm:pt>
    <dgm:pt modelId="{0FB30911-EE58-4C36-B02A-995C2CCAEE2B}" type="pres">
      <dgm:prSet presAssocID="{18A24B08-B8C3-4DC0-B70E-434C71F2CF30}" presName="compNode" presStyleCnt="0"/>
      <dgm:spPr/>
    </dgm:pt>
    <dgm:pt modelId="{E5ABAC40-2604-49A7-8D6C-4BA28230D257}" type="pres">
      <dgm:prSet presAssocID="{18A24B08-B8C3-4DC0-B70E-434C71F2CF30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622E3A74-D86D-4642-933E-6CD661511ADD}" type="pres">
      <dgm:prSet presAssocID="{18A24B08-B8C3-4DC0-B70E-434C71F2CF30}" presName="iconSpace" presStyleCnt="0"/>
      <dgm:spPr/>
    </dgm:pt>
    <dgm:pt modelId="{74019593-4651-4C44-9B7C-B2D1EE8FCAF7}" type="pres">
      <dgm:prSet presAssocID="{18A24B08-B8C3-4DC0-B70E-434C71F2CF30}" presName="parTx" presStyleLbl="revTx" presStyleIdx="0" presStyleCnt="4">
        <dgm:presLayoutVars>
          <dgm:chMax val="0"/>
          <dgm:chPref val="0"/>
        </dgm:presLayoutVars>
      </dgm:prSet>
      <dgm:spPr/>
    </dgm:pt>
    <dgm:pt modelId="{DDF0895F-40E0-4C3A-8A19-7F9B853290B4}" type="pres">
      <dgm:prSet presAssocID="{18A24B08-B8C3-4DC0-B70E-434C71F2CF30}" presName="txSpace" presStyleCnt="0"/>
      <dgm:spPr/>
    </dgm:pt>
    <dgm:pt modelId="{1F8481D8-013D-4CAB-B2AF-D7DCEE3BA7C4}" type="pres">
      <dgm:prSet presAssocID="{18A24B08-B8C3-4DC0-B70E-434C71F2CF30}" presName="desTx" presStyleLbl="revTx" presStyleIdx="1" presStyleCnt="4">
        <dgm:presLayoutVars/>
      </dgm:prSet>
      <dgm:spPr/>
    </dgm:pt>
    <dgm:pt modelId="{E95ED30F-61BD-490A-97EB-9F9EE132A45D}" type="pres">
      <dgm:prSet presAssocID="{74650F77-11BE-470B-9F04-FE0135B28312}" presName="sibTrans" presStyleCnt="0"/>
      <dgm:spPr/>
    </dgm:pt>
    <dgm:pt modelId="{169DD062-1197-4381-BFAC-4602021E7BEC}" type="pres">
      <dgm:prSet presAssocID="{4FCD36AC-9467-4A8E-8BB0-EBDAD4FAC40D}" presName="compNode" presStyleCnt="0"/>
      <dgm:spPr/>
    </dgm:pt>
    <dgm:pt modelId="{24893EAF-06F2-43B5-86D4-BC499EBD7800}" type="pres">
      <dgm:prSet presAssocID="{4FCD36AC-9467-4A8E-8BB0-EBDAD4FAC40D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77D9D0DD-D3AE-4B64-871B-7F24A4C7BB11}" type="pres">
      <dgm:prSet presAssocID="{4FCD36AC-9467-4A8E-8BB0-EBDAD4FAC40D}" presName="iconSpace" presStyleCnt="0"/>
      <dgm:spPr/>
    </dgm:pt>
    <dgm:pt modelId="{5C8A73CE-BF18-4DFC-840E-83D9A0841DC7}" type="pres">
      <dgm:prSet presAssocID="{4FCD36AC-9467-4A8E-8BB0-EBDAD4FAC40D}" presName="parTx" presStyleLbl="revTx" presStyleIdx="2" presStyleCnt="4">
        <dgm:presLayoutVars>
          <dgm:chMax val="0"/>
          <dgm:chPref val="0"/>
        </dgm:presLayoutVars>
      </dgm:prSet>
      <dgm:spPr/>
    </dgm:pt>
    <dgm:pt modelId="{9BDEF7F4-6F5D-4844-B5CD-54E03133C09B}" type="pres">
      <dgm:prSet presAssocID="{4FCD36AC-9467-4A8E-8BB0-EBDAD4FAC40D}" presName="txSpace" presStyleCnt="0"/>
      <dgm:spPr/>
    </dgm:pt>
    <dgm:pt modelId="{4A082C0E-4E0C-4390-B84D-286492159A69}" type="pres">
      <dgm:prSet presAssocID="{4FCD36AC-9467-4A8E-8BB0-EBDAD4FAC40D}" presName="desTx" presStyleLbl="revTx" presStyleIdx="3" presStyleCnt="4" custLinFactNeighborX="-1621" custLinFactNeighborY="-67576">
        <dgm:presLayoutVars/>
      </dgm:prSet>
      <dgm:spPr/>
    </dgm:pt>
  </dgm:ptLst>
  <dgm:cxnLst>
    <dgm:cxn modelId="{0289C00D-DE82-43F6-9337-F236801628C8}" srcId="{2820DC29-8E5D-4885-AB7D-46A96510314D}" destId="{4FCD36AC-9467-4A8E-8BB0-EBDAD4FAC40D}" srcOrd="1" destOrd="0" parTransId="{C0B9AA65-0D72-4AC9-A95E-03AF038D1564}" sibTransId="{C8AEC5C4-9003-4190-AB9A-CBF2E313345D}"/>
    <dgm:cxn modelId="{6C750C2E-F80A-42AF-AC8E-CEE1144EF365}" srcId="{2820DC29-8E5D-4885-AB7D-46A96510314D}" destId="{18A24B08-B8C3-4DC0-B70E-434C71F2CF30}" srcOrd="0" destOrd="0" parTransId="{365649F9-B75A-4F83-883D-F4E800781B0C}" sibTransId="{74650F77-11BE-470B-9F04-FE0135B28312}"/>
    <dgm:cxn modelId="{51859545-41A4-694E-9E7A-9998209BD00C}" type="presOf" srcId="{F379686F-E651-4D92-ABE9-9BF884B04464}" destId="{4A082C0E-4E0C-4390-B84D-286492159A69}" srcOrd="0" destOrd="3" presId="urn:microsoft.com/office/officeart/2018/2/layout/IconLabelDescriptionList"/>
    <dgm:cxn modelId="{7BD69646-23D6-B542-87B9-785BFFE02A94}" type="presOf" srcId="{18A24B08-B8C3-4DC0-B70E-434C71F2CF30}" destId="{74019593-4651-4C44-9B7C-B2D1EE8FCAF7}" srcOrd="0" destOrd="0" presId="urn:microsoft.com/office/officeart/2018/2/layout/IconLabelDescriptionList"/>
    <dgm:cxn modelId="{5C472A48-B6E5-4E4B-BEC7-0DDA9DB4FBDC}" type="presOf" srcId="{DB6E64D1-52E1-4DF1-B522-E071253816F6}" destId="{4A082C0E-4E0C-4390-B84D-286492159A69}" srcOrd="0" destOrd="1" presId="urn:microsoft.com/office/officeart/2018/2/layout/IconLabelDescriptionList"/>
    <dgm:cxn modelId="{0F68D154-DD9D-8543-9856-17A1F4C7A0F0}" type="presOf" srcId="{2820DC29-8E5D-4885-AB7D-46A96510314D}" destId="{F163DD0A-1A0F-4241-8AE7-5AB0A401EAF3}" srcOrd="0" destOrd="0" presId="urn:microsoft.com/office/officeart/2018/2/layout/IconLabelDescriptionList"/>
    <dgm:cxn modelId="{6FFA7975-50D8-604F-A438-2BBBE65BA9D3}" type="presOf" srcId="{8196F26D-CA75-4948-BE82-5FD477E18114}" destId="{4A082C0E-4E0C-4390-B84D-286492159A69}" srcOrd="0" destOrd="4" presId="urn:microsoft.com/office/officeart/2018/2/layout/IconLabelDescriptionList"/>
    <dgm:cxn modelId="{F2950881-6E4D-4A0C-B13F-E15BE96FC92D}" srcId="{4FCD36AC-9467-4A8E-8BB0-EBDAD4FAC40D}" destId="{5B0FEAB9-FE42-4CFC-B4D8-015079034C60}" srcOrd="0" destOrd="0" parTransId="{3A5CD4BD-9CD1-469B-90EE-0738C027492A}" sibTransId="{46643040-D8E1-438E-B03F-7FD498C03CB5}"/>
    <dgm:cxn modelId="{02B9E58A-5357-4357-A24F-855F44700106}" srcId="{5B0FEAB9-FE42-4CFC-B4D8-015079034C60}" destId="{F379686F-E651-4D92-ABE9-9BF884B04464}" srcOrd="2" destOrd="0" parTransId="{991D5E5C-0B01-4B90-B303-43F62E163410}" sibTransId="{8546CAAF-BF82-42DA-B0C2-E1C2A78D6902}"/>
    <dgm:cxn modelId="{B82D6DB2-DC25-4417-BFF4-A4DF38DBFF09}" srcId="{5B0FEAB9-FE42-4CFC-B4D8-015079034C60}" destId="{6ECC9291-126F-4BF5-8109-0518E4E9C5E4}" srcOrd="1" destOrd="0" parTransId="{515D9D32-C6DD-46CE-ABC2-1049B6303616}" sibTransId="{4D6B7BAB-AFED-4A14-B69C-B709D3F6CD85}"/>
    <dgm:cxn modelId="{0DC443C8-5BD2-904C-A993-AFFCB970215D}" type="presOf" srcId="{4FCD36AC-9467-4A8E-8BB0-EBDAD4FAC40D}" destId="{5C8A73CE-BF18-4DFC-840E-83D9A0841DC7}" srcOrd="0" destOrd="0" presId="urn:microsoft.com/office/officeart/2018/2/layout/IconLabelDescriptionList"/>
    <dgm:cxn modelId="{CE8D7DCA-DEC2-FF4C-82AC-F6F12F21477D}" type="presOf" srcId="{5B0FEAB9-FE42-4CFC-B4D8-015079034C60}" destId="{4A082C0E-4E0C-4390-B84D-286492159A69}" srcOrd="0" destOrd="0" presId="urn:microsoft.com/office/officeart/2018/2/layout/IconLabelDescriptionList"/>
    <dgm:cxn modelId="{73CB1CE0-F483-F041-B4A9-3332C6ABC63D}" type="presOf" srcId="{6ECC9291-126F-4BF5-8109-0518E4E9C5E4}" destId="{4A082C0E-4E0C-4390-B84D-286492159A69}" srcOrd="0" destOrd="2" presId="urn:microsoft.com/office/officeart/2018/2/layout/IconLabelDescriptionList"/>
    <dgm:cxn modelId="{5D955FF2-F6DC-4A13-9B98-0A8AC3E78DD4}" srcId="{5B0FEAB9-FE42-4CFC-B4D8-015079034C60}" destId="{8196F26D-CA75-4948-BE82-5FD477E18114}" srcOrd="3" destOrd="0" parTransId="{2F47872A-02D6-4C7C-93D0-8AAC85F23822}" sibTransId="{951EBA14-B2E8-484C-89FB-0A46B29E0628}"/>
    <dgm:cxn modelId="{42C346FD-E03A-4655-83C1-EFA59EB1F2F4}" srcId="{5B0FEAB9-FE42-4CFC-B4D8-015079034C60}" destId="{DB6E64D1-52E1-4DF1-B522-E071253816F6}" srcOrd="0" destOrd="0" parTransId="{B2044DEF-DD2E-49EC-B6E2-6616A34B0CA9}" sibTransId="{0A93636B-F20E-4906-B94C-66163B23378C}"/>
    <dgm:cxn modelId="{81A3ED92-DC86-424C-A229-F1C81046087A}" type="presParOf" srcId="{F163DD0A-1A0F-4241-8AE7-5AB0A401EAF3}" destId="{0FB30911-EE58-4C36-B02A-995C2CCAEE2B}" srcOrd="0" destOrd="0" presId="urn:microsoft.com/office/officeart/2018/2/layout/IconLabelDescriptionList"/>
    <dgm:cxn modelId="{D0FAA5B7-13BF-E349-B046-27DB773B5B1F}" type="presParOf" srcId="{0FB30911-EE58-4C36-B02A-995C2CCAEE2B}" destId="{E5ABAC40-2604-49A7-8D6C-4BA28230D257}" srcOrd="0" destOrd="0" presId="urn:microsoft.com/office/officeart/2018/2/layout/IconLabelDescriptionList"/>
    <dgm:cxn modelId="{1BA9B75C-EDAC-9446-BBE6-04AD1D84BE59}" type="presParOf" srcId="{0FB30911-EE58-4C36-B02A-995C2CCAEE2B}" destId="{622E3A74-D86D-4642-933E-6CD661511ADD}" srcOrd="1" destOrd="0" presId="urn:microsoft.com/office/officeart/2018/2/layout/IconLabelDescriptionList"/>
    <dgm:cxn modelId="{90248D8C-0CD8-EF4B-BD7F-AE006306B60D}" type="presParOf" srcId="{0FB30911-EE58-4C36-B02A-995C2CCAEE2B}" destId="{74019593-4651-4C44-9B7C-B2D1EE8FCAF7}" srcOrd="2" destOrd="0" presId="urn:microsoft.com/office/officeart/2018/2/layout/IconLabelDescriptionList"/>
    <dgm:cxn modelId="{A6633DD7-F471-9649-A3AF-72A26389D992}" type="presParOf" srcId="{0FB30911-EE58-4C36-B02A-995C2CCAEE2B}" destId="{DDF0895F-40E0-4C3A-8A19-7F9B853290B4}" srcOrd="3" destOrd="0" presId="urn:microsoft.com/office/officeart/2018/2/layout/IconLabelDescriptionList"/>
    <dgm:cxn modelId="{EA9B2ACB-8B08-4D4A-9DB1-AEAC661EF2B3}" type="presParOf" srcId="{0FB30911-EE58-4C36-B02A-995C2CCAEE2B}" destId="{1F8481D8-013D-4CAB-B2AF-D7DCEE3BA7C4}" srcOrd="4" destOrd="0" presId="urn:microsoft.com/office/officeart/2018/2/layout/IconLabelDescriptionList"/>
    <dgm:cxn modelId="{F10A853D-1BD5-F947-8718-489271C6C0E6}" type="presParOf" srcId="{F163DD0A-1A0F-4241-8AE7-5AB0A401EAF3}" destId="{E95ED30F-61BD-490A-97EB-9F9EE132A45D}" srcOrd="1" destOrd="0" presId="urn:microsoft.com/office/officeart/2018/2/layout/IconLabelDescriptionList"/>
    <dgm:cxn modelId="{572069BD-421B-044A-9EB7-A83C26DE92C1}" type="presParOf" srcId="{F163DD0A-1A0F-4241-8AE7-5AB0A401EAF3}" destId="{169DD062-1197-4381-BFAC-4602021E7BEC}" srcOrd="2" destOrd="0" presId="urn:microsoft.com/office/officeart/2018/2/layout/IconLabelDescriptionList"/>
    <dgm:cxn modelId="{2611F8B7-08AE-CC4F-9248-78D97D3B6C93}" type="presParOf" srcId="{169DD062-1197-4381-BFAC-4602021E7BEC}" destId="{24893EAF-06F2-43B5-86D4-BC499EBD7800}" srcOrd="0" destOrd="0" presId="urn:microsoft.com/office/officeart/2018/2/layout/IconLabelDescriptionList"/>
    <dgm:cxn modelId="{39AFD708-8EA6-9C49-970E-AF07869EDC9D}" type="presParOf" srcId="{169DD062-1197-4381-BFAC-4602021E7BEC}" destId="{77D9D0DD-D3AE-4B64-871B-7F24A4C7BB11}" srcOrd="1" destOrd="0" presId="urn:microsoft.com/office/officeart/2018/2/layout/IconLabelDescriptionList"/>
    <dgm:cxn modelId="{EC50EAA7-7AB9-E740-BA61-93E2C922E2A3}" type="presParOf" srcId="{169DD062-1197-4381-BFAC-4602021E7BEC}" destId="{5C8A73CE-BF18-4DFC-840E-83D9A0841DC7}" srcOrd="2" destOrd="0" presId="urn:microsoft.com/office/officeart/2018/2/layout/IconLabelDescriptionList"/>
    <dgm:cxn modelId="{BB835A47-42CA-654D-AE20-F9EFE80F1392}" type="presParOf" srcId="{169DD062-1197-4381-BFAC-4602021E7BEC}" destId="{9BDEF7F4-6F5D-4844-B5CD-54E03133C09B}" srcOrd="3" destOrd="0" presId="urn:microsoft.com/office/officeart/2018/2/layout/IconLabelDescriptionList"/>
    <dgm:cxn modelId="{14E52C02-DB1A-B244-8560-FB4CAB4B71F0}" type="presParOf" srcId="{169DD062-1197-4381-BFAC-4602021E7BEC}" destId="{4A082C0E-4E0C-4390-B84D-286492159A69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634213D-6528-4B96-BAC5-E36F6CBD2592}" type="doc">
      <dgm:prSet loTypeId="urn:microsoft.com/office/officeart/2005/8/layout/hierarchy1" loCatId="hierarchy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54D5814E-85EA-42CB-8EDC-EC335723B26F}">
      <dgm:prSet custT="1"/>
      <dgm:spPr/>
      <dgm:t>
        <a:bodyPr/>
        <a:lstStyle/>
        <a:p>
          <a:r>
            <a:rPr lang="en-US" sz="2000" b="0" i="0" dirty="0"/>
            <a:t>Multi-relational association rules</a:t>
          </a:r>
          <a:endParaRPr lang="en-US" sz="2000" dirty="0"/>
        </a:p>
      </dgm:t>
    </dgm:pt>
    <dgm:pt modelId="{DB1A1C78-80AE-437A-9157-EAFDC8AD653F}" type="parTrans" cxnId="{EDA58DB0-D2E8-4503-A4C4-ECA0FF7A0638}">
      <dgm:prSet/>
      <dgm:spPr/>
      <dgm:t>
        <a:bodyPr/>
        <a:lstStyle/>
        <a:p>
          <a:endParaRPr lang="en-US"/>
        </a:p>
      </dgm:t>
    </dgm:pt>
    <dgm:pt modelId="{CCE10F10-3894-4F20-8352-B94A97A28A96}" type="sibTrans" cxnId="{EDA58DB0-D2E8-4503-A4C4-ECA0FF7A0638}">
      <dgm:prSet/>
      <dgm:spPr/>
      <dgm:t>
        <a:bodyPr/>
        <a:lstStyle/>
        <a:p>
          <a:endParaRPr lang="en-US"/>
        </a:p>
      </dgm:t>
    </dgm:pt>
    <dgm:pt modelId="{6A971AD4-5E93-41D1-BE42-A6014A3F7A18}">
      <dgm:prSet custT="1"/>
      <dgm:spPr/>
      <dgm:t>
        <a:bodyPr/>
        <a:lstStyle/>
        <a:p>
          <a:r>
            <a:rPr lang="en-US" sz="2000" b="0" i="0" dirty="0"/>
            <a:t>Generalized association rules</a:t>
          </a:r>
          <a:endParaRPr lang="en-US" sz="2000" dirty="0"/>
        </a:p>
      </dgm:t>
    </dgm:pt>
    <dgm:pt modelId="{ED5A70B0-30CC-4449-B71D-5B3BF9C893AC}" type="parTrans" cxnId="{51F18F8E-9D0E-4885-9435-739C5059C44F}">
      <dgm:prSet/>
      <dgm:spPr/>
      <dgm:t>
        <a:bodyPr/>
        <a:lstStyle/>
        <a:p>
          <a:endParaRPr lang="en-US"/>
        </a:p>
      </dgm:t>
    </dgm:pt>
    <dgm:pt modelId="{FB66DBA4-1D68-4E96-B964-1B69AD32F407}" type="sibTrans" cxnId="{51F18F8E-9D0E-4885-9435-739C5059C44F}">
      <dgm:prSet/>
      <dgm:spPr/>
      <dgm:t>
        <a:bodyPr/>
        <a:lstStyle/>
        <a:p>
          <a:endParaRPr lang="en-US"/>
        </a:p>
      </dgm:t>
    </dgm:pt>
    <dgm:pt modelId="{7C037CCD-4E9F-40DB-9036-89892091E0A0}">
      <dgm:prSet custT="1"/>
      <dgm:spPr/>
      <dgm:t>
        <a:bodyPr/>
        <a:lstStyle/>
        <a:p>
          <a:r>
            <a:rPr lang="en-US" sz="2000" b="0" i="0"/>
            <a:t>Quantitative association rules</a:t>
          </a:r>
          <a:endParaRPr lang="en-US" sz="2000"/>
        </a:p>
      </dgm:t>
    </dgm:pt>
    <dgm:pt modelId="{F5F1FE90-CC72-4A6E-8067-793695FF7C69}" type="parTrans" cxnId="{71AC6D07-30A1-41CF-A202-76867ACA09A2}">
      <dgm:prSet/>
      <dgm:spPr/>
      <dgm:t>
        <a:bodyPr/>
        <a:lstStyle/>
        <a:p>
          <a:endParaRPr lang="en-US"/>
        </a:p>
      </dgm:t>
    </dgm:pt>
    <dgm:pt modelId="{B348A301-98FF-4C30-B935-34FFB8C7AF47}" type="sibTrans" cxnId="{71AC6D07-30A1-41CF-A202-76867ACA09A2}">
      <dgm:prSet/>
      <dgm:spPr/>
      <dgm:t>
        <a:bodyPr/>
        <a:lstStyle/>
        <a:p>
          <a:endParaRPr lang="en-US"/>
        </a:p>
      </dgm:t>
    </dgm:pt>
    <dgm:pt modelId="{55DE006B-BB9F-4100-A4D8-A3874C87A535}">
      <dgm:prSet custT="1"/>
      <dgm:spPr/>
      <dgm:t>
        <a:bodyPr/>
        <a:lstStyle/>
        <a:p>
          <a:r>
            <a:rPr lang="en-US" sz="2000" b="0" i="0" dirty="0"/>
            <a:t>Interval information </a:t>
          </a:r>
        </a:p>
        <a:p>
          <a:r>
            <a:rPr lang="en-US" sz="2000" b="0" i="0" dirty="0"/>
            <a:t>association rules</a:t>
          </a:r>
          <a:endParaRPr lang="en-US" sz="2000" dirty="0"/>
        </a:p>
      </dgm:t>
    </dgm:pt>
    <dgm:pt modelId="{169DD149-42FE-4CE4-A7DA-F4166AA5B02E}" type="parTrans" cxnId="{A1A4DA7E-A539-4B09-BD8E-CD9BFA78DD82}">
      <dgm:prSet/>
      <dgm:spPr/>
      <dgm:t>
        <a:bodyPr/>
        <a:lstStyle/>
        <a:p>
          <a:endParaRPr lang="en-US"/>
        </a:p>
      </dgm:t>
    </dgm:pt>
    <dgm:pt modelId="{EC35E69B-C49B-488E-8A4C-E4DC1896A0BB}" type="sibTrans" cxnId="{A1A4DA7E-A539-4B09-BD8E-CD9BFA78DD82}">
      <dgm:prSet/>
      <dgm:spPr/>
      <dgm:t>
        <a:bodyPr/>
        <a:lstStyle/>
        <a:p>
          <a:endParaRPr lang="en-US"/>
        </a:p>
      </dgm:t>
    </dgm:pt>
    <dgm:pt modelId="{90029720-66CF-2C43-8970-D29432353143}" type="pres">
      <dgm:prSet presAssocID="{D634213D-6528-4B96-BAC5-E36F6CBD2592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31E50297-B409-3C43-869B-B9B57D33DDCC}" type="pres">
      <dgm:prSet presAssocID="{54D5814E-85EA-42CB-8EDC-EC335723B26F}" presName="hierRoot1" presStyleCnt="0"/>
      <dgm:spPr/>
    </dgm:pt>
    <dgm:pt modelId="{04B1056A-8224-604E-BF69-96C61C2AE372}" type="pres">
      <dgm:prSet presAssocID="{54D5814E-85EA-42CB-8EDC-EC335723B26F}" presName="composite" presStyleCnt="0"/>
      <dgm:spPr/>
    </dgm:pt>
    <dgm:pt modelId="{078D4B2B-9ED7-4744-ADF3-E4B4A4E38635}" type="pres">
      <dgm:prSet presAssocID="{54D5814E-85EA-42CB-8EDC-EC335723B26F}" presName="background" presStyleLbl="node0" presStyleIdx="0" presStyleCnt="4"/>
      <dgm:spPr/>
    </dgm:pt>
    <dgm:pt modelId="{C9FAE586-6336-6641-B088-337EEEFC7E77}" type="pres">
      <dgm:prSet presAssocID="{54D5814E-85EA-42CB-8EDC-EC335723B26F}" presName="text" presStyleLbl="fgAcc0" presStyleIdx="0" presStyleCnt="4">
        <dgm:presLayoutVars>
          <dgm:chPref val="3"/>
        </dgm:presLayoutVars>
      </dgm:prSet>
      <dgm:spPr/>
    </dgm:pt>
    <dgm:pt modelId="{12C751CB-62FD-2E47-8E06-7F9BE43F7D8B}" type="pres">
      <dgm:prSet presAssocID="{54D5814E-85EA-42CB-8EDC-EC335723B26F}" presName="hierChild2" presStyleCnt="0"/>
      <dgm:spPr/>
    </dgm:pt>
    <dgm:pt modelId="{BAEAED4D-8AE9-6E40-9119-34718A893032}" type="pres">
      <dgm:prSet presAssocID="{6A971AD4-5E93-41D1-BE42-A6014A3F7A18}" presName="hierRoot1" presStyleCnt="0"/>
      <dgm:spPr/>
    </dgm:pt>
    <dgm:pt modelId="{121514B2-483B-3B41-986C-1F8A2E01AC6E}" type="pres">
      <dgm:prSet presAssocID="{6A971AD4-5E93-41D1-BE42-A6014A3F7A18}" presName="composite" presStyleCnt="0"/>
      <dgm:spPr/>
    </dgm:pt>
    <dgm:pt modelId="{263D1BC4-A902-CD4C-B05A-103DCC8F1050}" type="pres">
      <dgm:prSet presAssocID="{6A971AD4-5E93-41D1-BE42-A6014A3F7A18}" presName="background" presStyleLbl="node0" presStyleIdx="1" presStyleCnt="4"/>
      <dgm:spPr/>
    </dgm:pt>
    <dgm:pt modelId="{F44CF9BC-B95E-B744-B9ED-6D3A72A2D706}" type="pres">
      <dgm:prSet presAssocID="{6A971AD4-5E93-41D1-BE42-A6014A3F7A18}" presName="text" presStyleLbl="fgAcc0" presStyleIdx="1" presStyleCnt="4">
        <dgm:presLayoutVars>
          <dgm:chPref val="3"/>
        </dgm:presLayoutVars>
      </dgm:prSet>
      <dgm:spPr/>
    </dgm:pt>
    <dgm:pt modelId="{B4AE6640-6E57-1A4D-B318-CE5D81B1D343}" type="pres">
      <dgm:prSet presAssocID="{6A971AD4-5E93-41D1-BE42-A6014A3F7A18}" presName="hierChild2" presStyleCnt="0"/>
      <dgm:spPr/>
    </dgm:pt>
    <dgm:pt modelId="{512A8B53-6AE5-F441-B888-448BC8B7ADEE}" type="pres">
      <dgm:prSet presAssocID="{7C037CCD-4E9F-40DB-9036-89892091E0A0}" presName="hierRoot1" presStyleCnt="0"/>
      <dgm:spPr/>
    </dgm:pt>
    <dgm:pt modelId="{D46F8134-174E-0D45-B074-99EA122FAA14}" type="pres">
      <dgm:prSet presAssocID="{7C037CCD-4E9F-40DB-9036-89892091E0A0}" presName="composite" presStyleCnt="0"/>
      <dgm:spPr/>
    </dgm:pt>
    <dgm:pt modelId="{A76EDCA4-C5FF-F64D-ADC5-FBE9539A0946}" type="pres">
      <dgm:prSet presAssocID="{7C037CCD-4E9F-40DB-9036-89892091E0A0}" presName="background" presStyleLbl="node0" presStyleIdx="2" presStyleCnt="4"/>
      <dgm:spPr/>
    </dgm:pt>
    <dgm:pt modelId="{11DA3453-FC77-A745-895B-E80B8E150458}" type="pres">
      <dgm:prSet presAssocID="{7C037CCD-4E9F-40DB-9036-89892091E0A0}" presName="text" presStyleLbl="fgAcc0" presStyleIdx="2" presStyleCnt="4">
        <dgm:presLayoutVars>
          <dgm:chPref val="3"/>
        </dgm:presLayoutVars>
      </dgm:prSet>
      <dgm:spPr/>
    </dgm:pt>
    <dgm:pt modelId="{9A3F8919-5778-5E41-A540-881BF4DF78EC}" type="pres">
      <dgm:prSet presAssocID="{7C037CCD-4E9F-40DB-9036-89892091E0A0}" presName="hierChild2" presStyleCnt="0"/>
      <dgm:spPr/>
    </dgm:pt>
    <dgm:pt modelId="{63304F4F-C923-3C4D-8E61-45EB057F49A0}" type="pres">
      <dgm:prSet presAssocID="{55DE006B-BB9F-4100-A4D8-A3874C87A535}" presName="hierRoot1" presStyleCnt="0"/>
      <dgm:spPr/>
    </dgm:pt>
    <dgm:pt modelId="{CE558E79-F9AD-814A-8FC0-7147015E816F}" type="pres">
      <dgm:prSet presAssocID="{55DE006B-BB9F-4100-A4D8-A3874C87A535}" presName="composite" presStyleCnt="0"/>
      <dgm:spPr/>
    </dgm:pt>
    <dgm:pt modelId="{5B928F88-A680-0F47-B26D-B876C2BDFD2C}" type="pres">
      <dgm:prSet presAssocID="{55DE006B-BB9F-4100-A4D8-A3874C87A535}" presName="background" presStyleLbl="node0" presStyleIdx="3" presStyleCnt="4"/>
      <dgm:spPr/>
    </dgm:pt>
    <dgm:pt modelId="{B2C43CCA-0EA3-2341-9C1A-3A72C0D34677}" type="pres">
      <dgm:prSet presAssocID="{55DE006B-BB9F-4100-A4D8-A3874C87A535}" presName="text" presStyleLbl="fgAcc0" presStyleIdx="3" presStyleCnt="4" custScaleX="110405" custScaleY="108103">
        <dgm:presLayoutVars>
          <dgm:chPref val="3"/>
        </dgm:presLayoutVars>
      </dgm:prSet>
      <dgm:spPr/>
    </dgm:pt>
    <dgm:pt modelId="{DA85B24A-7120-5543-9871-D82592FBAAA2}" type="pres">
      <dgm:prSet presAssocID="{55DE006B-BB9F-4100-A4D8-A3874C87A535}" presName="hierChild2" presStyleCnt="0"/>
      <dgm:spPr/>
    </dgm:pt>
  </dgm:ptLst>
  <dgm:cxnLst>
    <dgm:cxn modelId="{71AC6D07-30A1-41CF-A202-76867ACA09A2}" srcId="{D634213D-6528-4B96-BAC5-E36F6CBD2592}" destId="{7C037CCD-4E9F-40DB-9036-89892091E0A0}" srcOrd="2" destOrd="0" parTransId="{F5F1FE90-CC72-4A6E-8067-793695FF7C69}" sibTransId="{B348A301-98FF-4C30-B935-34FFB8C7AF47}"/>
    <dgm:cxn modelId="{B864D217-2F73-6F49-A584-1BFED81B971C}" type="presOf" srcId="{7C037CCD-4E9F-40DB-9036-89892091E0A0}" destId="{11DA3453-FC77-A745-895B-E80B8E150458}" srcOrd="0" destOrd="0" presId="urn:microsoft.com/office/officeart/2005/8/layout/hierarchy1"/>
    <dgm:cxn modelId="{1014C835-7492-F242-8761-F0FD8EBA6700}" type="presOf" srcId="{D634213D-6528-4B96-BAC5-E36F6CBD2592}" destId="{90029720-66CF-2C43-8970-D29432353143}" srcOrd="0" destOrd="0" presId="urn:microsoft.com/office/officeart/2005/8/layout/hierarchy1"/>
    <dgm:cxn modelId="{A1A4DA7E-A539-4B09-BD8E-CD9BFA78DD82}" srcId="{D634213D-6528-4B96-BAC5-E36F6CBD2592}" destId="{55DE006B-BB9F-4100-A4D8-A3874C87A535}" srcOrd="3" destOrd="0" parTransId="{169DD149-42FE-4CE4-A7DA-F4166AA5B02E}" sibTransId="{EC35E69B-C49B-488E-8A4C-E4DC1896A0BB}"/>
    <dgm:cxn modelId="{51F18F8E-9D0E-4885-9435-739C5059C44F}" srcId="{D634213D-6528-4B96-BAC5-E36F6CBD2592}" destId="{6A971AD4-5E93-41D1-BE42-A6014A3F7A18}" srcOrd="1" destOrd="0" parTransId="{ED5A70B0-30CC-4449-B71D-5B3BF9C893AC}" sibTransId="{FB66DBA4-1D68-4E96-B964-1B69AD32F407}"/>
    <dgm:cxn modelId="{1D4BB4A4-CE1D-9245-9A79-1ACBE7F5C3A2}" type="presOf" srcId="{6A971AD4-5E93-41D1-BE42-A6014A3F7A18}" destId="{F44CF9BC-B95E-B744-B9ED-6D3A72A2D706}" srcOrd="0" destOrd="0" presId="urn:microsoft.com/office/officeart/2005/8/layout/hierarchy1"/>
    <dgm:cxn modelId="{EDA58DB0-D2E8-4503-A4C4-ECA0FF7A0638}" srcId="{D634213D-6528-4B96-BAC5-E36F6CBD2592}" destId="{54D5814E-85EA-42CB-8EDC-EC335723B26F}" srcOrd="0" destOrd="0" parTransId="{DB1A1C78-80AE-437A-9157-EAFDC8AD653F}" sibTransId="{CCE10F10-3894-4F20-8352-B94A97A28A96}"/>
    <dgm:cxn modelId="{BFE1E1B6-A8BE-C840-8DE4-DACDCEC7B1FB}" type="presOf" srcId="{55DE006B-BB9F-4100-A4D8-A3874C87A535}" destId="{B2C43CCA-0EA3-2341-9C1A-3A72C0D34677}" srcOrd="0" destOrd="0" presId="urn:microsoft.com/office/officeart/2005/8/layout/hierarchy1"/>
    <dgm:cxn modelId="{73C9FDDF-2738-3C49-B999-CEEDBBE9BFFC}" type="presOf" srcId="{54D5814E-85EA-42CB-8EDC-EC335723B26F}" destId="{C9FAE586-6336-6641-B088-337EEEFC7E77}" srcOrd="0" destOrd="0" presId="urn:microsoft.com/office/officeart/2005/8/layout/hierarchy1"/>
    <dgm:cxn modelId="{F2B8C340-4A94-9D4F-AB97-ED8147738518}" type="presParOf" srcId="{90029720-66CF-2C43-8970-D29432353143}" destId="{31E50297-B409-3C43-869B-B9B57D33DDCC}" srcOrd="0" destOrd="0" presId="urn:microsoft.com/office/officeart/2005/8/layout/hierarchy1"/>
    <dgm:cxn modelId="{405DCAB8-630A-444A-B010-072DF95D31A2}" type="presParOf" srcId="{31E50297-B409-3C43-869B-B9B57D33DDCC}" destId="{04B1056A-8224-604E-BF69-96C61C2AE372}" srcOrd="0" destOrd="0" presId="urn:microsoft.com/office/officeart/2005/8/layout/hierarchy1"/>
    <dgm:cxn modelId="{1F9A1949-186D-8E4E-829F-CD0089226251}" type="presParOf" srcId="{04B1056A-8224-604E-BF69-96C61C2AE372}" destId="{078D4B2B-9ED7-4744-ADF3-E4B4A4E38635}" srcOrd="0" destOrd="0" presId="urn:microsoft.com/office/officeart/2005/8/layout/hierarchy1"/>
    <dgm:cxn modelId="{FC320AD0-462A-CB45-8ED8-A3C26DAF39AB}" type="presParOf" srcId="{04B1056A-8224-604E-BF69-96C61C2AE372}" destId="{C9FAE586-6336-6641-B088-337EEEFC7E77}" srcOrd="1" destOrd="0" presId="urn:microsoft.com/office/officeart/2005/8/layout/hierarchy1"/>
    <dgm:cxn modelId="{1CAB5B46-C88B-6848-ACB5-ECC7DA400AF9}" type="presParOf" srcId="{31E50297-B409-3C43-869B-B9B57D33DDCC}" destId="{12C751CB-62FD-2E47-8E06-7F9BE43F7D8B}" srcOrd="1" destOrd="0" presId="urn:microsoft.com/office/officeart/2005/8/layout/hierarchy1"/>
    <dgm:cxn modelId="{D600DE46-4D25-7940-9D5A-2858632CCC2F}" type="presParOf" srcId="{90029720-66CF-2C43-8970-D29432353143}" destId="{BAEAED4D-8AE9-6E40-9119-34718A893032}" srcOrd="1" destOrd="0" presId="urn:microsoft.com/office/officeart/2005/8/layout/hierarchy1"/>
    <dgm:cxn modelId="{649305A5-45CB-5043-8424-439207AFA309}" type="presParOf" srcId="{BAEAED4D-8AE9-6E40-9119-34718A893032}" destId="{121514B2-483B-3B41-986C-1F8A2E01AC6E}" srcOrd="0" destOrd="0" presId="urn:microsoft.com/office/officeart/2005/8/layout/hierarchy1"/>
    <dgm:cxn modelId="{72FF9C60-2169-C44B-BB47-14A4D6D65811}" type="presParOf" srcId="{121514B2-483B-3B41-986C-1F8A2E01AC6E}" destId="{263D1BC4-A902-CD4C-B05A-103DCC8F1050}" srcOrd="0" destOrd="0" presId="urn:microsoft.com/office/officeart/2005/8/layout/hierarchy1"/>
    <dgm:cxn modelId="{212BBA9F-7980-914A-80D4-6299C614EFE8}" type="presParOf" srcId="{121514B2-483B-3B41-986C-1F8A2E01AC6E}" destId="{F44CF9BC-B95E-B744-B9ED-6D3A72A2D706}" srcOrd="1" destOrd="0" presId="urn:microsoft.com/office/officeart/2005/8/layout/hierarchy1"/>
    <dgm:cxn modelId="{1E6F003E-F753-2748-868E-7E1B15F297ED}" type="presParOf" srcId="{BAEAED4D-8AE9-6E40-9119-34718A893032}" destId="{B4AE6640-6E57-1A4D-B318-CE5D81B1D343}" srcOrd="1" destOrd="0" presId="urn:microsoft.com/office/officeart/2005/8/layout/hierarchy1"/>
    <dgm:cxn modelId="{7784D82A-43AA-EF4D-BC19-959E3D8E5D95}" type="presParOf" srcId="{90029720-66CF-2C43-8970-D29432353143}" destId="{512A8B53-6AE5-F441-B888-448BC8B7ADEE}" srcOrd="2" destOrd="0" presId="urn:microsoft.com/office/officeart/2005/8/layout/hierarchy1"/>
    <dgm:cxn modelId="{75583864-795C-2C49-81D0-7EA3035E64E2}" type="presParOf" srcId="{512A8B53-6AE5-F441-B888-448BC8B7ADEE}" destId="{D46F8134-174E-0D45-B074-99EA122FAA14}" srcOrd="0" destOrd="0" presId="urn:microsoft.com/office/officeart/2005/8/layout/hierarchy1"/>
    <dgm:cxn modelId="{817BDCAD-94BA-DE4B-90D9-2F11041FBEFE}" type="presParOf" srcId="{D46F8134-174E-0D45-B074-99EA122FAA14}" destId="{A76EDCA4-C5FF-F64D-ADC5-FBE9539A0946}" srcOrd="0" destOrd="0" presId="urn:microsoft.com/office/officeart/2005/8/layout/hierarchy1"/>
    <dgm:cxn modelId="{E8660AA7-6834-E249-A940-F90E180BE3BF}" type="presParOf" srcId="{D46F8134-174E-0D45-B074-99EA122FAA14}" destId="{11DA3453-FC77-A745-895B-E80B8E150458}" srcOrd="1" destOrd="0" presId="urn:microsoft.com/office/officeart/2005/8/layout/hierarchy1"/>
    <dgm:cxn modelId="{5E4069AF-68F7-2544-BEE0-3F48E949C4CD}" type="presParOf" srcId="{512A8B53-6AE5-F441-B888-448BC8B7ADEE}" destId="{9A3F8919-5778-5E41-A540-881BF4DF78EC}" srcOrd="1" destOrd="0" presId="urn:microsoft.com/office/officeart/2005/8/layout/hierarchy1"/>
    <dgm:cxn modelId="{64413568-6065-A84D-98EB-539258FD8F00}" type="presParOf" srcId="{90029720-66CF-2C43-8970-D29432353143}" destId="{63304F4F-C923-3C4D-8E61-45EB057F49A0}" srcOrd="3" destOrd="0" presId="urn:microsoft.com/office/officeart/2005/8/layout/hierarchy1"/>
    <dgm:cxn modelId="{670EA555-361D-3841-ADDB-A30CB2B9496B}" type="presParOf" srcId="{63304F4F-C923-3C4D-8E61-45EB057F49A0}" destId="{CE558E79-F9AD-814A-8FC0-7147015E816F}" srcOrd="0" destOrd="0" presId="urn:microsoft.com/office/officeart/2005/8/layout/hierarchy1"/>
    <dgm:cxn modelId="{C1FBE535-C790-034F-BE23-6D3923F06177}" type="presParOf" srcId="{CE558E79-F9AD-814A-8FC0-7147015E816F}" destId="{5B928F88-A680-0F47-B26D-B876C2BDFD2C}" srcOrd="0" destOrd="0" presId="urn:microsoft.com/office/officeart/2005/8/layout/hierarchy1"/>
    <dgm:cxn modelId="{D6EB517D-A64E-7A4E-BC65-953E78020A1D}" type="presParOf" srcId="{CE558E79-F9AD-814A-8FC0-7147015E816F}" destId="{B2C43CCA-0EA3-2341-9C1A-3A72C0D34677}" srcOrd="1" destOrd="0" presId="urn:microsoft.com/office/officeart/2005/8/layout/hierarchy1"/>
    <dgm:cxn modelId="{3F7D2044-4B45-A743-80F2-621635B1036F}" type="presParOf" srcId="{63304F4F-C923-3C4D-8E61-45EB057F49A0}" destId="{DA85B24A-7120-5543-9871-D82592FBAAA2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006988C7-DEDE-4830-8DAF-37D137CB5817}" type="doc">
      <dgm:prSet loTypeId="urn:microsoft.com/office/officeart/2005/8/layout/hierarchy3" loCatId="hierarchy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A67D9072-D0E6-40E0-AA59-90BD7A075ED9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Market basket analysis</a:t>
          </a:r>
        </a:p>
      </dgm:t>
    </dgm:pt>
    <dgm:pt modelId="{D6B84DA0-E34C-4038-B523-E7B10ABF2B25}" type="parTrans" cxnId="{10E9F17D-BEB0-426B-90A3-EBC9F3F65A11}">
      <dgm:prSet/>
      <dgm:spPr/>
      <dgm:t>
        <a:bodyPr/>
        <a:lstStyle/>
        <a:p>
          <a:endParaRPr lang="en-US"/>
        </a:p>
      </dgm:t>
    </dgm:pt>
    <dgm:pt modelId="{DE104C15-20B5-430B-9C22-C1718EEB2671}" type="sibTrans" cxnId="{10E9F17D-BEB0-426B-90A3-EBC9F3F65A11}">
      <dgm:prSet/>
      <dgm:spPr/>
      <dgm:t>
        <a:bodyPr/>
        <a:lstStyle/>
        <a:p>
          <a:endParaRPr lang="en-US"/>
        </a:p>
      </dgm:t>
    </dgm:pt>
    <dgm:pt modelId="{D878EF3A-F37F-428F-97E0-1C4B539BF63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Cross-selling, store layout, promotions </a:t>
          </a:r>
        </a:p>
      </dgm:t>
    </dgm:pt>
    <dgm:pt modelId="{628E0964-F9FB-48BD-B4F7-AB988DBE2084}" type="parTrans" cxnId="{F9D8B657-3FA0-4968-817E-C558584A3B7A}">
      <dgm:prSet/>
      <dgm:spPr/>
      <dgm:t>
        <a:bodyPr/>
        <a:lstStyle/>
        <a:p>
          <a:endParaRPr lang="en-US"/>
        </a:p>
      </dgm:t>
    </dgm:pt>
    <dgm:pt modelId="{C5FABF1E-CAA2-4340-949D-57A863122D53}" type="sibTrans" cxnId="{F9D8B657-3FA0-4968-817E-C558584A3B7A}">
      <dgm:prSet/>
      <dgm:spPr/>
      <dgm:t>
        <a:bodyPr/>
        <a:lstStyle/>
        <a:p>
          <a:endParaRPr lang="en-US"/>
        </a:p>
      </dgm:t>
    </dgm:pt>
    <dgm:pt modelId="{B4EF595C-4D88-48A2-9C83-37C7BFEB483B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Medical diagnosis </a:t>
          </a:r>
        </a:p>
      </dgm:t>
    </dgm:pt>
    <dgm:pt modelId="{DB2C66D0-03D2-49EE-B5AB-BCF329684DE4}" type="parTrans" cxnId="{36C85EA1-1D86-4CF5-97C2-B032C3013252}">
      <dgm:prSet/>
      <dgm:spPr/>
      <dgm:t>
        <a:bodyPr/>
        <a:lstStyle/>
        <a:p>
          <a:endParaRPr lang="en-US"/>
        </a:p>
      </dgm:t>
    </dgm:pt>
    <dgm:pt modelId="{C6AA4FE9-2F2A-4CE5-B6A6-D0ECD65FF1D6}" type="sibTrans" cxnId="{36C85EA1-1D86-4CF5-97C2-B032C3013252}">
      <dgm:prSet/>
      <dgm:spPr/>
      <dgm:t>
        <a:bodyPr/>
        <a:lstStyle/>
        <a:p>
          <a:endParaRPr lang="en-US"/>
        </a:p>
      </dgm:t>
    </dgm:pt>
    <dgm:pt modelId="{335B33FD-E608-4178-814C-883F2D0DE03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Symptoms and diseases  </a:t>
          </a:r>
        </a:p>
      </dgm:t>
    </dgm:pt>
    <dgm:pt modelId="{62AD5897-D0C2-4D6E-8741-A1378D925AA2}" type="parTrans" cxnId="{4575646C-358C-4ADB-BC9E-A22A347B6ACE}">
      <dgm:prSet/>
      <dgm:spPr/>
      <dgm:t>
        <a:bodyPr/>
        <a:lstStyle/>
        <a:p>
          <a:endParaRPr lang="en-US"/>
        </a:p>
      </dgm:t>
    </dgm:pt>
    <dgm:pt modelId="{F1BA67B4-CA58-46C7-81B3-58AC7124521E}" type="sibTrans" cxnId="{4575646C-358C-4ADB-BC9E-A22A347B6ACE}">
      <dgm:prSet/>
      <dgm:spPr/>
      <dgm:t>
        <a:bodyPr/>
        <a:lstStyle/>
        <a:p>
          <a:endParaRPr lang="en-US"/>
        </a:p>
      </dgm:t>
    </dgm:pt>
    <dgm:pt modelId="{76BD2394-BC42-4D86-A1E9-1739EFAEF0EA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Recommendation systems</a:t>
          </a:r>
        </a:p>
      </dgm:t>
    </dgm:pt>
    <dgm:pt modelId="{C64CB823-A1D2-43E9-8BC9-FAB4E0A1CAC9}" type="parTrans" cxnId="{D3BE6C35-96F2-4CA9-9841-837B40DDBA8A}">
      <dgm:prSet/>
      <dgm:spPr/>
      <dgm:t>
        <a:bodyPr/>
        <a:lstStyle/>
        <a:p>
          <a:endParaRPr lang="en-US"/>
        </a:p>
      </dgm:t>
    </dgm:pt>
    <dgm:pt modelId="{AEF81FB8-50FE-4CB1-9367-8A46D96D5656}" type="sibTrans" cxnId="{D3BE6C35-96F2-4CA9-9841-837B40DDBA8A}">
      <dgm:prSet/>
      <dgm:spPr/>
      <dgm:t>
        <a:bodyPr/>
        <a:lstStyle/>
        <a:p>
          <a:endParaRPr lang="en-US"/>
        </a:p>
      </dgm:t>
    </dgm:pt>
    <dgm:pt modelId="{50534CB9-25B3-4D13-92F4-481DEAC1379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Recommender systems </a:t>
          </a:r>
        </a:p>
      </dgm:t>
    </dgm:pt>
    <dgm:pt modelId="{DA503265-F7A0-43A0-A0FB-174C74E8EF92}" type="parTrans" cxnId="{4F0D1AB9-FCF4-40FE-8D03-FC06FDB93265}">
      <dgm:prSet/>
      <dgm:spPr/>
      <dgm:t>
        <a:bodyPr/>
        <a:lstStyle/>
        <a:p>
          <a:endParaRPr lang="en-US"/>
        </a:p>
      </dgm:t>
    </dgm:pt>
    <dgm:pt modelId="{D4495CDF-AF80-4C30-ADED-82602BE6656E}" type="sibTrans" cxnId="{4F0D1AB9-FCF4-40FE-8D03-FC06FDB93265}">
      <dgm:prSet/>
      <dgm:spPr/>
      <dgm:t>
        <a:bodyPr/>
        <a:lstStyle/>
        <a:p>
          <a:endParaRPr lang="en-US"/>
        </a:p>
      </dgm:t>
    </dgm:pt>
    <dgm:pt modelId="{31A1A0CF-E224-450D-A36F-F6FDED2CBF92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Fraud Detection </a:t>
          </a:r>
        </a:p>
      </dgm:t>
    </dgm:pt>
    <dgm:pt modelId="{F41EB064-9ECD-4E23-82BE-6BD036A343E5}" type="parTrans" cxnId="{4C8ABB73-1320-4CDA-B745-E66A7A4B5B90}">
      <dgm:prSet/>
      <dgm:spPr/>
      <dgm:t>
        <a:bodyPr/>
        <a:lstStyle/>
        <a:p>
          <a:endParaRPr lang="en-US"/>
        </a:p>
      </dgm:t>
    </dgm:pt>
    <dgm:pt modelId="{8695711A-D754-44F4-963C-0C97BD402155}" type="sibTrans" cxnId="{4C8ABB73-1320-4CDA-B745-E66A7A4B5B90}">
      <dgm:prSet/>
      <dgm:spPr/>
      <dgm:t>
        <a:bodyPr/>
        <a:lstStyle/>
        <a:p>
          <a:endParaRPr lang="en-US"/>
        </a:p>
      </dgm:t>
    </dgm:pt>
    <dgm:pt modelId="{51C44ED7-3D37-435D-AF46-76914E4BBA4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Patters of frauds </a:t>
          </a:r>
        </a:p>
      </dgm:t>
    </dgm:pt>
    <dgm:pt modelId="{4CED1839-7F74-4A98-BD6F-CDBF1813B6E1}" type="parTrans" cxnId="{B1C608D7-84A4-4C4E-920A-8FE012D8218E}">
      <dgm:prSet/>
      <dgm:spPr/>
      <dgm:t>
        <a:bodyPr/>
        <a:lstStyle/>
        <a:p>
          <a:endParaRPr lang="en-US"/>
        </a:p>
      </dgm:t>
    </dgm:pt>
    <dgm:pt modelId="{65D1D74C-E19F-4570-A412-D014F011BDBF}" type="sibTrans" cxnId="{B1C608D7-84A4-4C4E-920A-8FE012D8218E}">
      <dgm:prSet/>
      <dgm:spPr/>
      <dgm:t>
        <a:bodyPr/>
        <a:lstStyle/>
        <a:p>
          <a:endParaRPr lang="en-US"/>
        </a:p>
      </dgm:t>
    </dgm:pt>
    <dgm:pt modelId="{7A698A99-73F8-1D4F-85EC-7DBDB09D4B00}" type="pres">
      <dgm:prSet presAssocID="{006988C7-DEDE-4830-8DAF-37D137CB5817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A93844F6-3022-F343-B341-745235EC475C}" type="pres">
      <dgm:prSet presAssocID="{A67D9072-D0E6-40E0-AA59-90BD7A075ED9}" presName="root" presStyleCnt="0"/>
      <dgm:spPr/>
    </dgm:pt>
    <dgm:pt modelId="{0254C347-A832-D744-AF5A-06B05F2C229E}" type="pres">
      <dgm:prSet presAssocID="{A67D9072-D0E6-40E0-AA59-90BD7A075ED9}" presName="rootComposite" presStyleCnt="0"/>
      <dgm:spPr/>
    </dgm:pt>
    <dgm:pt modelId="{3B2D8B8C-D8E3-CA4D-B5E7-775D135F6468}" type="pres">
      <dgm:prSet presAssocID="{A67D9072-D0E6-40E0-AA59-90BD7A075ED9}" presName="rootText" presStyleLbl="node1" presStyleIdx="0" presStyleCnt="4"/>
      <dgm:spPr/>
    </dgm:pt>
    <dgm:pt modelId="{914E0384-C221-1241-BAC9-D81A425EFA98}" type="pres">
      <dgm:prSet presAssocID="{A67D9072-D0E6-40E0-AA59-90BD7A075ED9}" presName="rootConnector" presStyleLbl="node1" presStyleIdx="0" presStyleCnt="4"/>
      <dgm:spPr/>
    </dgm:pt>
    <dgm:pt modelId="{DBBB0757-3933-CC48-88D3-741D9190B99F}" type="pres">
      <dgm:prSet presAssocID="{A67D9072-D0E6-40E0-AA59-90BD7A075ED9}" presName="childShape" presStyleCnt="0"/>
      <dgm:spPr/>
    </dgm:pt>
    <dgm:pt modelId="{1DEC784E-53B3-3C4E-BA46-45E187BECD23}" type="pres">
      <dgm:prSet presAssocID="{628E0964-F9FB-48BD-B4F7-AB988DBE2084}" presName="Name13" presStyleLbl="parChTrans1D2" presStyleIdx="0" presStyleCnt="4"/>
      <dgm:spPr/>
    </dgm:pt>
    <dgm:pt modelId="{31ED55F4-F599-3449-AEF4-B7B22AA6A206}" type="pres">
      <dgm:prSet presAssocID="{D878EF3A-F37F-428F-97E0-1C4B539BF636}" presName="childText" presStyleLbl="bgAcc1" presStyleIdx="0" presStyleCnt="4">
        <dgm:presLayoutVars>
          <dgm:bulletEnabled val="1"/>
        </dgm:presLayoutVars>
      </dgm:prSet>
      <dgm:spPr/>
    </dgm:pt>
    <dgm:pt modelId="{16E13F50-779A-5549-8D01-1F3B0F378686}" type="pres">
      <dgm:prSet presAssocID="{B4EF595C-4D88-48A2-9C83-37C7BFEB483B}" presName="root" presStyleCnt="0"/>
      <dgm:spPr/>
    </dgm:pt>
    <dgm:pt modelId="{D044AF6D-1439-E649-8662-D6F95D29FBBA}" type="pres">
      <dgm:prSet presAssocID="{B4EF595C-4D88-48A2-9C83-37C7BFEB483B}" presName="rootComposite" presStyleCnt="0"/>
      <dgm:spPr/>
    </dgm:pt>
    <dgm:pt modelId="{F9C89216-DA13-DE41-A1AA-F6C86F275377}" type="pres">
      <dgm:prSet presAssocID="{B4EF595C-4D88-48A2-9C83-37C7BFEB483B}" presName="rootText" presStyleLbl="node1" presStyleIdx="1" presStyleCnt="4"/>
      <dgm:spPr/>
    </dgm:pt>
    <dgm:pt modelId="{2DF90B52-5BE6-E54B-95AD-7842D2CA996E}" type="pres">
      <dgm:prSet presAssocID="{B4EF595C-4D88-48A2-9C83-37C7BFEB483B}" presName="rootConnector" presStyleLbl="node1" presStyleIdx="1" presStyleCnt="4"/>
      <dgm:spPr/>
    </dgm:pt>
    <dgm:pt modelId="{66F27284-1AC5-724C-A957-69BD4CB13232}" type="pres">
      <dgm:prSet presAssocID="{B4EF595C-4D88-48A2-9C83-37C7BFEB483B}" presName="childShape" presStyleCnt="0"/>
      <dgm:spPr/>
    </dgm:pt>
    <dgm:pt modelId="{AAB9673C-63F8-5D46-83B3-70149A11F931}" type="pres">
      <dgm:prSet presAssocID="{62AD5897-D0C2-4D6E-8741-A1378D925AA2}" presName="Name13" presStyleLbl="parChTrans1D2" presStyleIdx="1" presStyleCnt="4"/>
      <dgm:spPr/>
    </dgm:pt>
    <dgm:pt modelId="{7DFA5DA9-CFA9-E143-A4B3-3F79746911B5}" type="pres">
      <dgm:prSet presAssocID="{335B33FD-E608-4178-814C-883F2D0DE03B}" presName="childText" presStyleLbl="bgAcc1" presStyleIdx="1" presStyleCnt="4">
        <dgm:presLayoutVars>
          <dgm:bulletEnabled val="1"/>
        </dgm:presLayoutVars>
      </dgm:prSet>
      <dgm:spPr/>
    </dgm:pt>
    <dgm:pt modelId="{DC75F997-B56B-5B4B-81A7-D6194325E005}" type="pres">
      <dgm:prSet presAssocID="{76BD2394-BC42-4D86-A1E9-1739EFAEF0EA}" presName="root" presStyleCnt="0"/>
      <dgm:spPr/>
    </dgm:pt>
    <dgm:pt modelId="{0B294AB9-BFC1-1042-82BA-CB8BCD48E924}" type="pres">
      <dgm:prSet presAssocID="{76BD2394-BC42-4D86-A1E9-1739EFAEF0EA}" presName="rootComposite" presStyleCnt="0"/>
      <dgm:spPr/>
    </dgm:pt>
    <dgm:pt modelId="{D089CF41-DE69-FD47-B5D3-6A1521BC4444}" type="pres">
      <dgm:prSet presAssocID="{76BD2394-BC42-4D86-A1E9-1739EFAEF0EA}" presName="rootText" presStyleLbl="node1" presStyleIdx="2" presStyleCnt="4"/>
      <dgm:spPr/>
    </dgm:pt>
    <dgm:pt modelId="{9B26FDEE-59A8-2A44-A6E3-4157BB9D1CC1}" type="pres">
      <dgm:prSet presAssocID="{76BD2394-BC42-4D86-A1E9-1739EFAEF0EA}" presName="rootConnector" presStyleLbl="node1" presStyleIdx="2" presStyleCnt="4"/>
      <dgm:spPr/>
    </dgm:pt>
    <dgm:pt modelId="{D94B78BE-B30C-5C49-ADC6-6274C163880C}" type="pres">
      <dgm:prSet presAssocID="{76BD2394-BC42-4D86-A1E9-1739EFAEF0EA}" presName="childShape" presStyleCnt="0"/>
      <dgm:spPr/>
    </dgm:pt>
    <dgm:pt modelId="{7E44D29A-151B-4842-A6F3-DE1F8AD1658F}" type="pres">
      <dgm:prSet presAssocID="{DA503265-F7A0-43A0-A0FB-174C74E8EF92}" presName="Name13" presStyleLbl="parChTrans1D2" presStyleIdx="2" presStyleCnt="4"/>
      <dgm:spPr/>
    </dgm:pt>
    <dgm:pt modelId="{C1B73159-CB6E-464E-B575-483F8983E1F9}" type="pres">
      <dgm:prSet presAssocID="{50534CB9-25B3-4D13-92F4-481DEAC1379E}" presName="childText" presStyleLbl="bgAcc1" presStyleIdx="2" presStyleCnt="4">
        <dgm:presLayoutVars>
          <dgm:bulletEnabled val="1"/>
        </dgm:presLayoutVars>
      </dgm:prSet>
      <dgm:spPr/>
    </dgm:pt>
    <dgm:pt modelId="{B07BEB71-CDB6-7E43-9601-5BA28854E93D}" type="pres">
      <dgm:prSet presAssocID="{31A1A0CF-E224-450D-A36F-F6FDED2CBF92}" presName="root" presStyleCnt="0"/>
      <dgm:spPr/>
    </dgm:pt>
    <dgm:pt modelId="{BA0CF141-6350-6743-8CB1-DD91D12E94BC}" type="pres">
      <dgm:prSet presAssocID="{31A1A0CF-E224-450D-A36F-F6FDED2CBF92}" presName="rootComposite" presStyleCnt="0"/>
      <dgm:spPr/>
    </dgm:pt>
    <dgm:pt modelId="{D6DB0626-7132-7C4F-88AC-5626B342DA32}" type="pres">
      <dgm:prSet presAssocID="{31A1A0CF-E224-450D-A36F-F6FDED2CBF92}" presName="rootText" presStyleLbl="node1" presStyleIdx="3" presStyleCnt="4"/>
      <dgm:spPr/>
    </dgm:pt>
    <dgm:pt modelId="{53294093-3C4C-3C45-A811-71DA09BA36A2}" type="pres">
      <dgm:prSet presAssocID="{31A1A0CF-E224-450D-A36F-F6FDED2CBF92}" presName="rootConnector" presStyleLbl="node1" presStyleIdx="3" presStyleCnt="4"/>
      <dgm:spPr/>
    </dgm:pt>
    <dgm:pt modelId="{C22C839B-9EF4-5F41-BBC1-2BE9C3083014}" type="pres">
      <dgm:prSet presAssocID="{31A1A0CF-E224-450D-A36F-F6FDED2CBF92}" presName="childShape" presStyleCnt="0"/>
      <dgm:spPr/>
    </dgm:pt>
    <dgm:pt modelId="{BE467603-439F-6049-A8B4-2CFC7E63CD65}" type="pres">
      <dgm:prSet presAssocID="{4CED1839-7F74-4A98-BD6F-CDBF1813B6E1}" presName="Name13" presStyleLbl="parChTrans1D2" presStyleIdx="3" presStyleCnt="4"/>
      <dgm:spPr/>
    </dgm:pt>
    <dgm:pt modelId="{1B99CF3D-2934-8043-BD6B-5EDF8E1B6291}" type="pres">
      <dgm:prSet presAssocID="{51C44ED7-3D37-435D-AF46-76914E4BBA48}" presName="childText" presStyleLbl="bgAcc1" presStyleIdx="3" presStyleCnt="4">
        <dgm:presLayoutVars>
          <dgm:bulletEnabled val="1"/>
        </dgm:presLayoutVars>
      </dgm:prSet>
      <dgm:spPr/>
    </dgm:pt>
  </dgm:ptLst>
  <dgm:cxnLst>
    <dgm:cxn modelId="{B01BEB07-26D7-2C4E-857D-A32918341786}" type="presOf" srcId="{335B33FD-E608-4178-814C-883F2D0DE03B}" destId="{7DFA5DA9-CFA9-E143-A4B3-3F79746911B5}" srcOrd="0" destOrd="0" presId="urn:microsoft.com/office/officeart/2005/8/layout/hierarchy3"/>
    <dgm:cxn modelId="{ED831A10-34E0-8449-95F1-D884C0D40A89}" type="presOf" srcId="{D878EF3A-F37F-428F-97E0-1C4B539BF636}" destId="{31ED55F4-F599-3449-AEF4-B7B22AA6A206}" srcOrd="0" destOrd="0" presId="urn:microsoft.com/office/officeart/2005/8/layout/hierarchy3"/>
    <dgm:cxn modelId="{6E4CED14-29DA-F441-A7E9-AD0128D12D61}" type="presOf" srcId="{4CED1839-7F74-4A98-BD6F-CDBF1813B6E1}" destId="{BE467603-439F-6049-A8B4-2CFC7E63CD65}" srcOrd="0" destOrd="0" presId="urn:microsoft.com/office/officeart/2005/8/layout/hierarchy3"/>
    <dgm:cxn modelId="{BBF29D1C-2E31-0F43-803B-C3B84C17B8D7}" type="presOf" srcId="{B4EF595C-4D88-48A2-9C83-37C7BFEB483B}" destId="{2DF90B52-5BE6-E54B-95AD-7842D2CA996E}" srcOrd="1" destOrd="0" presId="urn:microsoft.com/office/officeart/2005/8/layout/hierarchy3"/>
    <dgm:cxn modelId="{4BE0A620-DF10-5047-B331-A9FEABE6D4DD}" type="presOf" srcId="{006988C7-DEDE-4830-8DAF-37D137CB5817}" destId="{7A698A99-73F8-1D4F-85EC-7DBDB09D4B00}" srcOrd="0" destOrd="0" presId="urn:microsoft.com/office/officeart/2005/8/layout/hierarchy3"/>
    <dgm:cxn modelId="{1BE3452B-9B2F-AD4F-9F9A-FD2E91086B68}" type="presOf" srcId="{76BD2394-BC42-4D86-A1E9-1739EFAEF0EA}" destId="{9B26FDEE-59A8-2A44-A6E3-4157BB9D1CC1}" srcOrd="1" destOrd="0" presId="urn:microsoft.com/office/officeart/2005/8/layout/hierarchy3"/>
    <dgm:cxn modelId="{D3BE6C35-96F2-4CA9-9841-837B40DDBA8A}" srcId="{006988C7-DEDE-4830-8DAF-37D137CB5817}" destId="{76BD2394-BC42-4D86-A1E9-1739EFAEF0EA}" srcOrd="2" destOrd="0" parTransId="{C64CB823-A1D2-43E9-8BC9-FAB4E0A1CAC9}" sibTransId="{AEF81FB8-50FE-4CB1-9367-8A46D96D5656}"/>
    <dgm:cxn modelId="{F9D8B657-3FA0-4968-817E-C558584A3B7A}" srcId="{A67D9072-D0E6-40E0-AA59-90BD7A075ED9}" destId="{D878EF3A-F37F-428F-97E0-1C4B539BF636}" srcOrd="0" destOrd="0" parTransId="{628E0964-F9FB-48BD-B4F7-AB988DBE2084}" sibTransId="{C5FABF1E-CAA2-4340-949D-57A863122D53}"/>
    <dgm:cxn modelId="{7C283B59-563A-754B-94B7-7A206D235B32}" type="presOf" srcId="{B4EF595C-4D88-48A2-9C83-37C7BFEB483B}" destId="{F9C89216-DA13-DE41-A1AA-F6C86F275377}" srcOrd="0" destOrd="0" presId="urn:microsoft.com/office/officeart/2005/8/layout/hierarchy3"/>
    <dgm:cxn modelId="{914BCD59-5C14-3D42-96F0-68495ED21DF4}" type="presOf" srcId="{A67D9072-D0E6-40E0-AA59-90BD7A075ED9}" destId="{914E0384-C221-1241-BAC9-D81A425EFA98}" srcOrd="1" destOrd="0" presId="urn:microsoft.com/office/officeart/2005/8/layout/hierarchy3"/>
    <dgm:cxn modelId="{C0835362-D453-7F47-8D49-0AEF60064FE6}" type="presOf" srcId="{31A1A0CF-E224-450D-A36F-F6FDED2CBF92}" destId="{53294093-3C4C-3C45-A811-71DA09BA36A2}" srcOrd="1" destOrd="0" presId="urn:microsoft.com/office/officeart/2005/8/layout/hierarchy3"/>
    <dgm:cxn modelId="{4575646C-358C-4ADB-BC9E-A22A347B6ACE}" srcId="{B4EF595C-4D88-48A2-9C83-37C7BFEB483B}" destId="{335B33FD-E608-4178-814C-883F2D0DE03B}" srcOrd="0" destOrd="0" parTransId="{62AD5897-D0C2-4D6E-8741-A1378D925AA2}" sibTransId="{F1BA67B4-CA58-46C7-81B3-58AC7124521E}"/>
    <dgm:cxn modelId="{B050F16F-5E94-8642-A888-7852EEE31CF1}" type="presOf" srcId="{50534CB9-25B3-4D13-92F4-481DEAC1379E}" destId="{C1B73159-CB6E-464E-B575-483F8983E1F9}" srcOrd="0" destOrd="0" presId="urn:microsoft.com/office/officeart/2005/8/layout/hierarchy3"/>
    <dgm:cxn modelId="{4C8ABB73-1320-4CDA-B745-E66A7A4B5B90}" srcId="{006988C7-DEDE-4830-8DAF-37D137CB5817}" destId="{31A1A0CF-E224-450D-A36F-F6FDED2CBF92}" srcOrd="3" destOrd="0" parTransId="{F41EB064-9ECD-4E23-82BE-6BD036A343E5}" sibTransId="{8695711A-D754-44F4-963C-0C97BD402155}"/>
    <dgm:cxn modelId="{AE8BF774-76C9-5A4E-BF67-49A8D1948EC2}" type="presOf" srcId="{31A1A0CF-E224-450D-A36F-F6FDED2CBF92}" destId="{D6DB0626-7132-7C4F-88AC-5626B342DA32}" srcOrd="0" destOrd="0" presId="urn:microsoft.com/office/officeart/2005/8/layout/hierarchy3"/>
    <dgm:cxn modelId="{7029B379-284D-0A4C-A6D1-1A3AB1BC97D1}" type="presOf" srcId="{DA503265-F7A0-43A0-A0FB-174C74E8EF92}" destId="{7E44D29A-151B-4842-A6F3-DE1F8AD1658F}" srcOrd="0" destOrd="0" presId="urn:microsoft.com/office/officeart/2005/8/layout/hierarchy3"/>
    <dgm:cxn modelId="{C527687A-5CDE-4E4E-8D23-70050B90A4C3}" type="presOf" srcId="{51C44ED7-3D37-435D-AF46-76914E4BBA48}" destId="{1B99CF3D-2934-8043-BD6B-5EDF8E1B6291}" srcOrd="0" destOrd="0" presId="urn:microsoft.com/office/officeart/2005/8/layout/hierarchy3"/>
    <dgm:cxn modelId="{10E9F17D-BEB0-426B-90A3-EBC9F3F65A11}" srcId="{006988C7-DEDE-4830-8DAF-37D137CB5817}" destId="{A67D9072-D0E6-40E0-AA59-90BD7A075ED9}" srcOrd="0" destOrd="0" parTransId="{D6B84DA0-E34C-4038-B523-E7B10ABF2B25}" sibTransId="{DE104C15-20B5-430B-9C22-C1718EEB2671}"/>
    <dgm:cxn modelId="{AB61CC8B-52F6-D049-BC7D-AA536F7D31C8}" type="presOf" srcId="{76BD2394-BC42-4D86-A1E9-1739EFAEF0EA}" destId="{D089CF41-DE69-FD47-B5D3-6A1521BC4444}" srcOrd="0" destOrd="0" presId="urn:microsoft.com/office/officeart/2005/8/layout/hierarchy3"/>
    <dgm:cxn modelId="{36C85EA1-1D86-4CF5-97C2-B032C3013252}" srcId="{006988C7-DEDE-4830-8DAF-37D137CB5817}" destId="{B4EF595C-4D88-48A2-9C83-37C7BFEB483B}" srcOrd="1" destOrd="0" parTransId="{DB2C66D0-03D2-49EE-B5AB-BCF329684DE4}" sibTransId="{C6AA4FE9-2F2A-4CE5-B6A6-D0ECD65FF1D6}"/>
    <dgm:cxn modelId="{B746F7AE-1E38-544E-9DEA-25F9A2D502A2}" type="presOf" srcId="{628E0964-F9FB-48BD-B4F7-AB988DBE2084}" destId="{1DEC784E-53B3-3C4E-BA46-45E187BECD23}" srcOrd="0" destOrd="0" presId="urn:microsoft.com/office/officeart/2005/8/layout/hierarchy3"/>
    <dgm:cxn modelId="{4F0D1AB9-FCF4-40FE-8D03-FC06FDB93265}" srcId="{76BD2394-BC42-4D86-A1E9-1739EFAEF0EA}" destId="{50534CB9-25B3-4D13-92F4-481DEAC1379E}" srcOrd="0" destOrd="0" parTransId="{DA503265-F7A0-43A0-A0FB-174C74E8EF92}" sibTransId="{D4495CDF-AF80-4C30-ADED-82602BE6656E}"/>
    <dgm:cxn modelId="{FFAFD9BC-7C48-6B4A-A41D-B47937457D28}" type="presOf" srcId="{62AD5897-D0C2-4D6E-8741-A1378D925AA2}" destId="{AAB9673C-63F8-5D46-83B3-70149A11F931}" srcOrd="0" destOrd="0" presId="urn:microsoft.com/office/officeart/2005/8/layout/hierarchy3"/>
    <dgm:cxn modelId="{B1C608D7-84A4-4C4E-920A-8FE012D8218E}" srcId="{31A1A0CF-E224-450D-A36F-F6FDED2CBF92}" destId="{51C44ED7-3D37-435D-AF46-76914E4BBA48}" srcOrd="0" destOrd="0" parTransId="{4CED1839-7F74-4A98-BD6F-CDBF1813B6E1}" sibTransId="{65D1D74C-E19F-4570-A412-D014F011BDBF}"/>
    <dgm:cxn modelId="{E7A33AFD-DA9F-7949-A1E2-36DFEA0FB339}" type="presOf" srcId="{A67D9072-D0E6-40E0-AA59-90BD7A075ED9}" destId="{3B2D8B8C-D8E3-CA4D-B5E7-775D135F6468}" srcOrd="0" destOrd="0" presId="urn:microsoft.com/office/officeart/2005/8/layout/hierarchy3"/>
    <dgm:cxn modelId="{845A31DD-6060-FF4B-934C-F0FFD3FA4018}" type="presParOf" srcId="{7A698A99-73F8-1D4F-85EC-7DBDB09D4B00}" destId="{A93844F6-3022-F343-B341-745235EC475C}" srcOrd="0" destOrd="0" presId="urn:microsoft.com/office/officeart/2005/8/layout/hierarchy3"/>
    <dgm:cxn modelId="{85D8E28B-372D-804D-A4F5-5822A4CE82D4}" type="presParOf" srcId="{A93844F6-3022-F343-B341-745235EC475C}" destId="{0254C347-A832-D744-AF5A-06B05F2C229E}" srcOrd="0" destOrd="0" presId="urn:microsoft.com/office/officeart/2005/8/layout/hierarchy3"/>
    <dgm:cxn modelId="{70823A0C-4E63-0643-A082-90F96FC508CC}" type="presParOf" srcId="{0254C347-A832-D744-AF5A-06B05F2C229E}" destId="{3B2D8B8C-D8E3-CA4D-B5E7-775D135F6468}" srcOrd="0" destOrd="0" presId="urn:microsoft.com/office/officeart/2005/8/layout/hierarchy3"/>
    <dgm:cxn modelId="{44BE0555-BB2C-7E43-9527-4544F36965A0}" type="presParOf" srcId="{0254C347-A832-D744-AF5A-06B05F2C229E}" destId="{914E0384-C221-1241-BAC9-D81A425EFA98}" srcOrd="1" destOrd="0" presId="urn:microsoft.com/office/officeart/2005/8/layout/hierarchy3"/>
    <dgm:cxn modelId="{0A21BEFD-2444-EE4F-8A7C-827AFC27D136}" type="presParOf" srcId="{A93844F6-3022-F343-B341-745235EC475C}" destId="{DBBB0757-3933-CC48-88D3-741D9190B99F}" srcOrd="1" destOrd="0" presId="urn:microsoft.com/office/officeart/2005/8/layout/hierarchy3"/>
    <dgm:cxn modelId="{65B6A4D0-4712-6943-A260-B8C1027B3E85}" type="presParOf" srcId="{DBBB0757-3933-CC48-88D3-741D9190B99F}" destId="{1DEC784E-53B3-3C4E-BA46-45E187BECD23}" srcOrd="0" destOrd="0" presId="urn:microsoft.com/office/officeart/2005/8/layout/hierarchy3"/>
    <dgm:cxn modelId="{55827552-CBF1-8945-A80E-DED015E8C453}" type="presParOf" srcId="{DBBB0757-3933-CC48-88D3-741D9190B99F}" destId="{31ED55F4-F599-3449-AEF4-B7B22AA6A206}" srcOrd="1" destOrd="0" presId="urn:microsoft.com/office/officeart/2005/8/layout/hierarchy3"/>
    <dgm:cxn modelId="{C7967A23-95A5-1C4C-9422-DE96694F178C}" type="presParOf" srcId="{7A698A99-73F8-1D4F-85EC-7DBDB09D4B00}" destId="{16E13F50-779A-5549-8D01-1F3B0F378686}" srcOrd="1" destOrd="0" presId="urn:microsoft.com/office/officeart/2005/8/layout/hierarchy3"/>
    <dgm:cxn modelId="{C3C16D91-5FCB-DC47-A998-964EEE90CCFF}" type="presParOf" srcId="{16E13F50-779A-5549-8D01-1F3B0F378686}" destId="{D044AF6D-1439-E649-8662-D6F95D29FBBA}" srcOrd="0" destOrd="0" presId="urn:microsoft.com/office/officeart/2005/8/layout/hierarchy3"/>
    <dgm:cxn modelId="{FB0D1C70-FF9D-E743-96AC-DC52A29FC067}" type="presParOf" srcId="{D044AF6D-1439-E649-8662-D6F95D29FBBA}" destId="{F9C89216-DA13-DE41-A1AA-F6C86F275377}" srcOrd="0" destOrd="0" presId="urn:microsoft.com/office/officeart/2005/8/layout/hierarchy3"/>
    <dgm:cxn modelId="{490F97DC-FCA1-984B-ABB3-4623F7D7327B}" type="presParOf" srcId="{D044AF6D-1439-E649-8662-D6F95D29FBBA}" destId="{2DF90B52-5BE6-E54B-95AD-7842D2CA996E}" srcOrd="1" destOrd="0" presId="urn:microsoft.com/office/officeart/2005/8/layout/hierarchy3"/>
    <dgm:cxn modelId="{BF00B444-094E-B34D-8DED-7220829F985F}" type="presParOf" srcId="{16E13F50-779A-5549-8D01-1F3B0F378686}" destId="{66F27284-1AC5-724C-A957-69BD4CB13232}" srcOrd="1" destOrd="0" presId="urn:microsoft.com/office/officeart/2005/8/layout/hierarchy3"/>
    <dgm:cxn modelId="{8339A402-24E7-5741-B091-E09A2778D43C}" type="presParOf" srcId="{66F27284-1AC5-724C-A957-69BD4CB13232}" destId="{AAB9673C-63F8-5D46-83B3-70149A11F931}" srcOrd="0" destOrd="0" presId="urn:microsoft.com/office/officeart/2005/8/layout/hierarchy3"/>
    <dgm:cxn modelId="{36A51A2E-0D8A-464B-BC60-0E55577E3017}" type="presParOf" srcId="{66F27284-1AC5-724C-A957-69BD4CB13232}" destId="{7DFA5DA9-CFA9-E143-A4B3-3F79746911B5}" srcOrd="1" destOrd="0" presId="urn:microsoft.com/office/officeart/2005/8/layout/hierarchy3"/>
    <dgm:cxn modelId="{52608F35-27D2-754B-8A5E-27D728FAB5F5}" type="presParOf" srcId="{7A698A99-73F8-1D4F-85EC-7DBDB09D4B00}" destId="{DC75F997-B56B-5B4B-81A7-D6194325E005}" srcOrd="2" destOrd="0" presId="urn:microsoft.com/office/officeart/2005/8/layout/hierarchy3"/>
    <dgm:cxn modelId="{C44D8781-839E-C449-9488-5BFA04D2405B}" type="presParOf" srcId="{DC75F997-B56B-5B4B-81A7-D6194325E005}" destId="{0B294AB9-BFC1-1042-82BA-CB8BCD48E924}" srcOrd="0" destOrd="0" presId="urn:microsoft.com/office/officeart/2005/8/layout/hierarchy3"/>
    <dgm:cxn modelId="{E0B4D012-5052-104B-83FB-EF0150D32218}" type="presParOf" srcId="{0B294AB9-BFC1-1042-82BA-CB8BCD48E924}" destId="{D089CF41-DE69-FD47-B5D3-6A1521BC4444}" srcOrd="0" destOrd="0" presId="urn:microsoft.com/office/officeart/2005/8/layout/hierarchy3"/>
    <dgm:cxn modelId="{BED5B396-E4C1-BC49-AEAB-D2EBA07AD92F}" type="presParOf" srcId="{0B294AB9-BFC1-1042-82BA-CB8BCD48E924}" destId="{9B26FDEE-59A8-2A44-A6E3-4157BB9D1CC1}" srcOrd="1" destOrd="0" presId="urn:microsoft.com/office/officeart/2005/8/layout/hierarchy3"/>
    <dgm:cxn modelId="{DA77243F-4730-0741-A2D7-D686AB1FBC8A}" type="presParOf" srcId="{DC75F997-B56B-5B4B-81A7-D6194325E005}" destId="{D94B78BE-B30C-5C49-ADC6-6274C163880C}" srcOrd="1" destOrd="0" presId="urn:microsoft.com/office/officeart/2005/8/layout/hierarchy3"/>
    <dgm:cxn modelId="{9E12BB99-E72F-EE43-B64F-879C028D436C}" type="presParOf" srcId="{D94B78BE-B30C-5C49-ADC6-6274C163880C}" destId="{7E44D29A-151B-4842-A6F3-DE1F8AD1658F}" srcOrd="0" destOrd="0" presId="urn:microsoft.com/office/officeart/2005/8/layout/hierarchy3"/>
    <dgm:cxn modelId="{7B5E15CE-DEA8-F548-AB46-A6ADD07D3F38}" type="presParOf" srcId="{D94B78BE-B30C-5C49-ADC6-6274C163880C}" destId="{C1B73159-CB6E-464E-B575-483F8983E1F9}" srcOrd="1" destOrd="0" presId="urn:microsoft.com/office/officeart/2005/8/layout/hierarchy3"/>
    <dgm:cxn modelId="{5219ECB8-AC71-0149-AFB3-955E78579F02}" type="presParOf" srcId="{7A698A99-73F8-1D4F-85EC-7DBDB09D4B00}" destId="{B07BEB71-CDB6-7E43-9601-5BA28854E93D}" srcOrd="3" destOrd="0" presId="urn:microsoft.com/office/officeart/2005/8/layout/hierarchy3"/>
    <dgm:cxn modelId="{D1E3C5B0-AD08-5A4B-A559-A4609C1F3838}" type="presParOf" srcId="{B07BEB71-CDB6-7E43-9601-5BA28854E93D}" destId="{BA0CF141-6350-6743-8CB1-DD91D12E94BC}" srcOrd="0" destOrd="0" presId="urn:microsoft.com/office/officeart/2005/8/layout/hierarchy3"/>
    <dgm:cxn modelId="{11F095E1-50E3-3546-8EC4-9700F35F4AF2}" type="presParOf" srcId="{BA0CF141-6350-6743-8CB1-DD91D12E94BC}" destId="{D6DB0626-7132-7C4F-88AC-5626B342DA32}" srcOrd="0" destOrd="0" presId="urn:microsoft.com/office/officeart/2005/8/layout/hierarchy3"/>
    <dgm:cxn modelId="{44E85711-1976-2A43-A5DF-74FECD48E7E6}" type="presParOf" srcId="{BA0CF141-6350-6743-8CB1-DD91D12E94BC}" destId="{53294093-3C4C-3C45-A811-71DA09BA36A2}" srcOrd="1" destOrd="0" presId="urn:microsoft.com/office/officeart/2005/8/layout/hierarchy3"/>
    <dgm:cxn modelId="{360FA1D2-075C-0A4B-9224-852DCFE951AF}" type="presParOf" srcId="{B07BEB71-CDB6-7E43-9601-5BA28854E93D}" destId="{C22C839B-9EF4-5F41-BBC1-2BE9C3083014}" srcOrd="1" destOrd="0" presId="urn:microsoft.com/office/officeart/2005/8/layout/hierarchy3"/>
    <dgm:cxn modelId="{299519D9-3FE1-B94B-94F0-6492008CD17D}" type="presParOf" srcId="{C22C839B-9EF4-5F41-BBC1-2BE9C3083014}" destId="{BE467603-439F-6049-A8B4-2CFC7E63CD65}" srcOrd="0" destOrd="0" presId="urn:microsoft.com/office/officeart/2005/8/layout/hierarchy3"/>
    <dgm:cxn modelId="{10E49C17-07B2-6946-BAEF-F126DA29E4C6}" type="presParOf" srcId="{C22C839B-9EF4-5F41-BBC1-2BE9C3083014}" destId="{1B99CF3D-2934-8043-BD6B-5EDF8E1B6291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62E2F6F5-5832-4489-B435-1056E23A50AD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accent0_3" csCatId="mainScheme" phldr="1"/>
      <dgm:spPr/>
      <dgm:t>
        <a:bodyPr/>
        <a:lstStyle/>
        <a:p>
          <a:endParaRPr lang="en-US"/>
        </a:p>
      </dgm:t>
    </dgm:pt>
    <dgm:pt modelId="{D7BD5F1D-CD5D-45AD-8092-25573BFDB8C3}">
      <dgm:prSet/>
      <dgm:spPr/>
      <dgm:t>
        <a:bodyPr/>
        <a:lstStyle/>
        <a:p>
          <a:pPr>
            <a:defRPr cap="all"/>
          </a:pPr>
          <a:r>
            <a:rPr lang="en-US" b="1" i="0"/>
            <a:t>Spurious Correlations</a:t>
          </a:r>
          <a:endParaRPr lang="en-US"/>
        </a:p>
      </dgm:t>
    </dgm:pt>
    <dgm:pt modelId="{2CD8BD9D-D56A-4188-8791-33C6834B8DF5}" type="parTrans" cxnId="{4DD9869B-DCEC-45D4-8EB7-143E9008628C}">
      <dgm:prSet/>
      <dgm:spPr/>
      <dgm:t>
        <a:bodyPr/>
        <a:lstStyle/>
        <a:p>
          <a:endParaRPr lang="en-US"/>
        </a:p>
      </dgm:t>
    </dgm:pt>
    <dgm:pt modelId="{CBC5BAA1-6A35-41BC-8213-FD1CD4EF4710}" type="sibTrans" cxnId="{4DD9869B-DCEC-45D4-8EB7-143E9008628C}">
      <dgm:prSet/>
      <dgm:spPr/>
      <dgm:t>
        <a:bodyPr/>
        <a:lstStyle/>
        <a:p>
          <a:endParaRPr lang="en-US"/>
        </a:p>
      </dgm:t>
    </dgm:pt>
    <dgm:pt modelId="{D4B78E80-F33B-4CCF-A2A7-8416ED096F80}">
      <dgm:prSet/>
      <dgm:spPr/>
      <dgm:t>
        <a:bodyPr/>
        <a:lstStyle/>
        <a:p>
          <a:pPr>
            <a:defRPr cap="all"/>
          </a:pPr>
          <a:r>
            <a:rPr lang="en-US" b="1"/>
            <a:t>Lack of Causal relations </a:t>
          </a:r>
          <a:endParaRPr lang="en-US"/>
        </a:p>
      </dgm:t>
    </dgm:pt>
    <dgm:pt modelId="{9C323D29-E9BF-49DB-9591-2857F392418B}" type="parTrans" cxnId="{42EB6BD5-5FFB-4B27-B5C6-BD8F971DD6A3}">
      <dgm:prSet/>
      <dgm:spPr/>
      <dgm:t>
        <a:bodyPr/>
        <a:lstStyle/>
        <a:p>
          <a:endParaRPr lang="en-US"/>
        </a:p>
      </dgm:t>
    </dgm:pt>
    <dgm:pt modelId="{A729CE2B-3F67-43B8-BC94-F34EEB6CEEA6}" type="sibTrans" cxnId="{42EB6BD5-5FFB-4B27-B5C6-BD8F971DD6A3}">
      <dgm:prSet/>
      <dgm:spPr/>
      <dgm:t>
        <a:bodyPr/>
        <a:lstStyle/>
        <a:p>
          <a:endParaRPr lang="en-US"/>
        </a:p>
      </dgm:t>
    </dgm:pt>
    <dgm:pt modelId="{DCB7D2C6-F60D-44CC-8103-B4EAB3C8C3A5}">
      <dgm:prSet/>
      <dgm:spPr/>
      <dgm:t>
        <a:bodyPr/>
        <a:lstStyle/>
        <a:p>
          <a:pPr>
            <a:defRPr cap="all"/>
          </a:pPr>
          <a:r>
            <a:rPr lang="en-US" b="1" i="0"/>
            <a:t>Data Quality</a:t>
          </a:r>
          <a:endParaRPr lang="en-US"/>
        </a:p>
      </dgm:t>
    </dgm:pt>
    <dgm:pt modelId="{C8B64B6E-A477-425D-88EC-EA896C2CA02A}" type="parTrans" cxnId="{D6999A51-3AD2-4A4E-BA23-41177DD663E0}">
      <dgm:prSet/>
      <dgm:spPr/>
      <dgm:t>
        <a:bodyPr/>
        <a:lstStyle/>
        <a:p>
          <a:endParaRPr lang="en-US"/>
        </a:p>
      </dgm:t>
    </dgm:pt>
    <dgm:pt modelId="{55380C10-3FCA-474B-AC06-BA41FFB3648F}" type="sibTrans" cxnId="{D6999A51-3AD2-4A4E-BA23-41177DD663E0}">
      <dgm:prSet/>
      <dgm:spPr/>
      <dgm:t>
        <a:bodyPr/>
        <a:lstStyle/>
        <a:p>
          <a:endParaRPr lang="en-US"/>
        </a:p>
      </dgm:t>
    </dgm:pt>
    <dgm:pt modelId="{EEBAEB7D-9497-43FB-A577-4C242DDBB558}">
      <dgm:prSet/>
      <dgm:spPr/>
      <dgm:t>
        <a:bodyPr/>
        <a:lstStyle/>
        <a:p>
          <a:pPr>
            <a:defRPr cap="all"/>
          </a:pPr>
          <a:r>
            <a:rPr lang="en-US" b="1" i="0"/>
            <a:t>Curse of Dimensionality</a:t>
          </a:r>
          <a:endParaRPr lang="en-US"/>
        </a:p>
      </dgm:t>
    </dgm:pt>
    <dgm:pt modelId="{BFB30D1D-1AB1-4B00-A148-E7E067245C2B}" type="parTrans" cxnId="{1CE64176-6D52-4C51-BF1E-5A2E3B9FF2F6}">
      <dgm:prSet/>
      <dgm:spPr/>
      <dgm:t>
        <a:bodyPr/>
        <a:lstStyle/>
        <a:p>
          <a:endParaRPr lang="en-US"/>
        </a:p>
      </dgm:t>
    </dgm:pt>
    <dgm:pt modelId="{2A5393D2-0D85-45F0-8394-5BAB0DE44A46}" type="sibTrans" cxnId="{1CE64176-6D52-4C51-BF1E-5A2E3B9FF2F6}">
      <dgm:prSet/>
      <dgm:spPr/>
      <dgm:t>
        <a:bodyPr/>
        <a:lstStyle/>
        <a:p>
          <a:endParaRPr lang="en-US"/>
        </a:p>
      </dgm:t>
    </dgm:pt>
    <dgm:pt modelId="{0470321D-9E27-4712-81A5-BCD35A6E98D3}">
      <dgm:prSet/>
      <dgm:spPr/>
      <dgm:t>
        <a:bodyPr/>
        <a:lstStyle/>
        <a:p>
          <a:pPr>
            <a:defRPr cap="all"/>
          </a:pPr>
          <a:r>
            <a:rPr lang="en-US" b="1" i="0"/>
            <a:t>Interpretation</a:t>
          </a:r>
          <a:endParaRPr lang="en-US"/>
        </a:p>
      </dgm:t>
    </dgm:pt>
    <dgm:pt modelId="{E4733D9F-A7AD-4CE8-8851-5199C9AADE9B}" type="parTrans" cxnId="{99329206-B037-4A70-BBE2-5C21E3B7451B}">
      <dgm:prSet/>
      <dgm:spPr/>
      <dgm:t>
        <a:bodyPr/>
        <a:lstStyle/>
        <a:p>
          <a:endParaRPr lang="en-US"/>
        </a:p>
      </dgm:t>
    </dgm:pt>
    <dgm:pt modelId="{C38D1F00-D184-4019-93FB-0DABE102B43D}" type="sibTrans" cxnId="{99329206-B037-4A70-BBE2-5C21E3B7451B}">
      <dgm:prSet/>
      <dgm:spPr/>
      <dgm:t>
        <a:bodyPr/>
        <a:lstStyle/>
        <a:p>
          <a:endParaRPr lang="en-US"/>
        </a:p>
      </dgm:t>
    </dgm:pt>
    <dgm:pt modelId="{AE0E9229-9484-4D8B-B11C-7FE1C3824B1D}">
      <dgm:prSet/>
      <dgm:spPr/>
      <dgm:t>
        <a:bodyPr/>
        <a:lstStyle/>
        <a:p>
          <a:pPr>
            <a:defRPr cap="all"/>
          </a:pPr>
          <a:r>
            <a:rPr lang="en-US" b="1" i="0"/>
            <a:t>Need for Domain Knowledge </a:t>
          </a:r>
          <a:endParaRPr lang="en-US"/>
        </a:p>
      </dgm:t>
    </dgm:pt>
    <dgm:pt modelId="{54619A06-AD08-42C4-8BA1-EF6294C16046}" type="parTrans" cxnId="{F4107599-6BA4-4AD9-AC03-58C3510A1990}">
      <dgm:prSet/>
      <dgm:spPr/>
      <dgm:t>
        <a:bodyPr/>
        <a:lstStyle/>
        <a:p>
          <a:endParaRPr lang="en-US"/>
        </a:p>
      </dgm:t>
    </dgm:pt>
    <dgm:pt modelId="{A7C7493E-8351-404E-8F64-36C6AD64BC26}" type="sibTrans" cxnId="{F4107599-6BA4-4AD9-AC03-58C3510A1990}">
      <dgm:prSet/>
      <dgm:spPr/>
      <dgm:t>
        <a:bodyPr/>
        <a:lstStyle/>
        <a:p>
          <a:endParaRPr lang="en-US"/>
        </a:p>
      </dgm:t>
    </dgm:pt>
    <dgm:pt modelId="{2004653F-EEF8-44A9-B0AC-F3D0C5558E1C}" type="pres">
      <dgm:prSet presAssocID="{62E2F6F5-5832-4489-B435-1056E23A50AD}" presName="root" presStyleCnt="0">
        <dgm:presLayoutVars>
          <dgm:dir/>
          <dgm:resizeHandles val="exact"/>
        </dgm:presLayoutVars>
      </dgm:prSet>
      <dgm:spPr/>
    </dgm:pt>
    <dgm:pt modelId="{82433A44-702E-4448-A5F5-ED636FF9D136}" type="pres">
      <dgm:prSet presAssocID="{D7BD5F1D-CD5D-45AD-8092-25573BFDB8C3}" presName="compNode" presStyleCnt="0"/>
      <dgm:spPr/>
    </dgm:pt>
    <dgm:pt modelId="{8419F0D7-8F22-42EE-BCB7-17500A6214B4}" type="pres">
      <dgm:prSet presAssocID="{D7BD5F1D-CD5D-45AD-8092-25573BFDB8C3}" presName="iconBgRect" presStyleLbl="bgShp" presStyleIdx="0" presStyleCnt="6"/>
      <dgm:spPr/>
    </dgm:pt>
    <dgm:pt modelId="{BF25CE4A-7699-419C-A63D-2DAC25DA6DCD}" type="pres">
      <dgm:prSet presAssocID="{D7BD5F1D-CD5D-45AD-8092-25573BFDB8C3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wnward trend"/>
        </a:ext>
      </dgm:extLst>
    </dgm:pt>
    <dgm:pt modelId="{39843BCC-5124-4C62-87B4-4460C777B60F}" type="pres">
      <dgm:prSet presAssocID="{D7BD5F1D-CD5D-45AD-8092-25573BFDB8C3}" presName="spaceRect" presStyleCnt="0"/>
      <dgm:spPr/>
    </dgm:pt>
    <dgm:pt modelId="{73AB0AE5-85C9-4C3C-9A13-667DD1482C6B}" type="pres">
      <dgm:prSet presAssocID="{D7BD5F1D-CD5D-45AD-8092-25573BFDB8C3}" presName="textRect" presStyleLbl="revTx" presStyleIdx="0" presStyleCnt="6">
        <dgm:presLayoutVars>
          <dgm:chMax val="1"/>
          <dgm:chPref val="1"/>
        </dgm:presLayoutVars>
      </dgm:prSet>
      <dgm:spPr/>
    </dgm:pt>
    <dgm:pt modelId="{5900DBD1-A64A-4E46-B0C5-64868263AC09}" type="pres">
      <dgm:prSet presAssocID="{CBC5BAA1-6A35-41BC-8213-FD1CD4EF4710}" presName="sibTrans" presStyleCnt="0"/>
      <dgm:spPr/>
    </dgm:pt>
    <dgm:pt modelId="{E86A9D1E-52DA-4189-B52C-83D5A91B4575}" type="pres">
      <dgm:prSet presAssocID="{D4B78E80-F33B-4CCF-A2A7-8416ED096F80}" presName="compNode" presStyleCnt="0"/>
      <dgm:spPr/>
    </dgm:pt>
    <dgm:pt modelId="{5D67F962-F6C8-400C-B029-FD02FC6B06A4}" type="pres">
      <dgm:prSet presAssocID="{D4B78E80-F33B-4CCF-A2A7-8416ED096F80}" presName="iconBgRect" presStyleLbl="bgShp" presStyleIdx="1" presStyleCnt="6"/>
      <dgm:spPr/>
    </dgm:pt>
    <dgm:pt modelId="{3D3A5D77-E565-478A-AF48-8356726DBB1E}" type="pres">
      <dgm:prSet presAssocID="{D4B78E80-F33B-4CCF-A2A7-8416ED096F80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arning"/>
        </a:ext>
      </dgm:extLst>
    </dgm:pt>
    <dgm:pt modelId="{00ADF069-0DF6-436F-9BCD-328684C2583D}" type="pres">
      <dgm:prSet presAssocID="{D4B78E80-F33B-4CCF-A2A7-8416ED096F80}" presName="spaceRect" presStyleCnt="0"/>
      <dgm:spPr/>
    </dgm:pt>
    <dgm:pt modelId="{7FE3B672-3DE0-479E-A4BA-92266BD12E74}" type="pres">
      <dgm:prSet presAssocID="{D4B78E80-F33B-4CCF-A2A7-8416ED096F80}" presName="textRect" presStyleLbl="revTx" presStyleIdx="1" presStyleCnt="6">
        <dgm:presLayoutVars>
          <dgm:chMax val="1"/>
          <dgm:chPref val="1"/>
        </dgm:presLayoutVars>
      </dgm:prSet>
      <dgm:spPr/>
    </dgm:pt>
    <dgm:pt modelId="{654BE846-93B1-4AC4-9BB5-8597424C7282}" type="pres">
      <dgm:prSet presAssocID="{A729CE2B-3F67-43B8-BC94-F34EEB6CEEA6}" presName="sibTrans" presStyleCnt="0"/>
      <dgm:spPr/>
    </dgm:pt>
    <dgm:pt modelId="{0DAE130B-B200-406B-BAC5-200F1F273BF8}" type="pres">
      <dgm:prSet presAssocID="{DCB7D2C6-F60D-44CC-8103-B4EAB3C8C3A5}" presName="compNode" presStyleCnt="0"/>
      <dgm:spPr/>
    </dgm:pt>
    <dgm:pt modelId="{72777607-CD6B-4539-95C5-2562A3935900}" type="pres">
      <dgm:prSet presAssocID="{DCB7D2C6-F60D-44CC-8103-B4EAB3C8C3A5}" presName="iconBgRect" presStyleLbl="bgShp" presStyleIdx="2" presStyleCnt="6"/>
      <dgm:spPr/>
    </dgm:pt>
    <dgm:pt modelId="{A0AE1C93-0409-44C1-9FCB-CDAD5AF1EF0F}" type="pres">
      <dgm:prSet presAssocID="{DCB7D2C6-F60D-44CC-8103-B4EAB3C8C3A5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0A642418-0DA8-4736-8D55-F9D5124A9DA0}" type="pres">
      <dgm:prSet presAssocID="{DCB7D2C6-F60D-44CC-8103-B4EAB3C8C3A5}" presName="spaceRect" presStyleCnt="0"/>
      <dgm:spPr/>
    </dgm:pt>
    <dgm:pt modelId="{B958EFBF-B768-4A80-8AC4-569848E2F49D}" type="pres">
      <dgm:prSet presAssocID="{DCB7D2C6-F60D-44CC-8103-B4EAB3C8C3A5}" presName="textRect" presStyleLbl="revTx" presStyleIdx="2" presStyleCnt="6">
        <dgm:presLayoutVars>
          <dgm:chMax val="1"/>
          <dgm:chPref val="1"/>
        </dgm:presLayoutVars>
      </dgm:prSet>
      <dgm:spPr/>
    </dgm:pt>
    <dgm:pt modelId="{03518E63-DBC1-421B-94B5-876335B60512}" type="pres">
      <dgm:prSet presAssocID="{55380C10-3FCA-474B-AC06-BA41FFB3648F}" presName="sibTrans" presStyleCnt="0"/>
      <dgm:spPr/>
    </dgm:pt>
    <dgm:pt modelId="{81948672-2880-4720-BDE3-151F993D81FE}" type="pres">
      <dgm:prSet presAssocID="{EEBAEB7D-9497-43FB-A577-4C242DDBB558}" presName="compNode" presStyleCnt="0"/>
      <dgm:spPr/>
    </dgm:pt>
    <dgm:pt modelId="{EE2C001E-87AC-472A-9870-D7A073017B0D}" type="pres">
      <dgm:prSet presAssocID="{EEBAEB7D-9497-43FB-A577-4C242DDBB558}" presName="iconBgRect" presStyleLbl="bgShp" presStyleIdx="3" presStyleCnt="6"/>
      <dgm:spPr/>
    </dgm:pt>
    <dgm:pt modelId="{03C466AF-9A38-463A-868A-F66358CA5F47}" type="pres">
      <dgm:prSet presAssocID="{EEBAEB7D-9497-43FB-A577-4C242DDBB558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No sign"/>
        </a:ext>
      </dgm:extLst>
    </dgm:pt>
    <dgm:pt modelId="{32B8A82C-B191-4197-BB6B-77C22371B394}" type="pres">
      <dgm:prSet presAssocID="{EEBAEB7D-9497-43FB-A577-4C242DDBB558}" presName="spaceRect" presStyleCnt="0"/>
      <dgm:spPr/>
    </dgm:pt>
    <dgm:pt modelId="{FFF8E0E4-B561-4DBA-AA32-0422F714FDAB}" type="pres">
      <dgm:prSet presAssocID="{EEBAEB7D-9497-43FB-A577-4C242DDBB558}" presName="textRect" presStyleLbl="revTx" presStyleIdx="3" presStyleCnt="6">
        <dgm:presLayoutVars>
          <dgm:chMax val="1"/>
          <dgm:chPref val="1"/>
        </dgm:presLayoutVars>
      </dgm:prSet>
      <dgm:spPr/>
    </dgm:pt>
    <dgm:pt modelId="{ED7F10CE-5311-4037-8067-40D549B05985}" type="pres">
      <dgm:prSet presAssocID="{2A5393D2-0D85-45F0-8394-5BAB0DE44A46}" presName="sibTrans" presStyleCnt="0"/>
      <dgm:spPr/>
    </dgm:pt>
    <dgm:pt modelId="{5C4EEA30-9E08-405C-9A40-3A192DEFF90C}" type="pres">
      <dgm:prSet presAssocID="{0470321D-9E27-4712-81A5-BCD35A6E98D3}" presName="compNode" presStyleCnt="0"/>
      <dgm:spPr/>
    </dgm:pt>
    <dgm:pt modelId="{F09AA95E-79C9-459F-8697-0CE0FAAA86EA}" type="pres">
      <dgm:prSet presAssocID="{0470321D-9E27-4712-81A5-BCD35A6E98D3}" presName="iconBgRect" presStyleLbl="bgShp" presStyleIdx="4" presStyleCnt="6"/>
      <dgm:spPr/>
    </dgm:pt>
    <dgm:pt modelId="{A97DA7A7-7883-4D77-8384-2CA6B5894A3B}" type="pres">
      <dgm:prSet presAssocID="{0470321D-9E27-4712-81A5-BCD35A6E98D3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73D246B8-31D2-4AA3-ABEB-1B615714C677}" type="pres">
      <dgm:prSet presAssocID="{0470321D-9E27-4712-81A5-BCD35A6E98D3}" presName="spaceRect" presStyleCnt="0"/>
      <dgm:spPr/>
    </dgm:pt>
    <dgm:pt modelId="{B38CCE50-09EF-44A0-A533-CEB1552270CD}" type="pres">
      <dgm:prSet presAssocID="{0470321D-9E27-4712-81A5-BCD35A6E98D3}" presName="textRect" presStyleLbl="revTx" presStyleIdx="4" presStyleCnt="6">
        <dgm:presLayoutVars>
          <dgm:chMax val="1"/>
          <dgm:chPref val="1"/>
        </dgm:presLayoutVars>
      </dgm:prSet>
      <dgm:spPr/>
    </dgm:pt>
    <dgm:pt modelId="{6D86C647-4B77-448F-858B-0EFC5843B73E}" type="pres">
      <dgm:prSet presAssocID="{C38D1F00-D184-4019-93FB-0DABE102B43D}" presName="sibTrans" presStyleCnt="0"/>
      <dgm:spPr/>
    </dgm:pt>
    <dgm:pt modelId="{D186BBEA-C674-41BB-874B-9D5A23661657}" type="pres">
      <dgm:prSet presAssocID="{AE0E9229-9484-4D8B-B11C-7FE1C3824B1D}" presName="compNode" presStyleCnt="0"/>
      <dgm:spPr/>
    </dgm:pt>
    <dgm:pt modelId="{EA12FE8F-5DD3-4298-97E8-3EDA85EF2F7B}" type="pres">
      <dgm:prSet presAssocID="{AE0E9229-9484-4D8B-B11C-7FE1C3824B1D}" presName="iconBgRect" presStyleLbl="bgShp" presStyleIdx="5" presStyleCnt="6"/>
      <dgm:spPr/>
    </dgm:pt>
    <dgm:pt modelId="{4C07C2AF-F90C-440B-9AF8-1AD927AC3224}" type="pres">
      <dgm:prSet presAssocID="{AE0E9229-9484-4D8B-B11C-7FE1C3824B1D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4950380A-C885-4DF2-AE6A-D4A6C7807813}" type="pres">
      <dgm:prSet presAssocID="{AE0E9229-9484-4D8B-B11C-7FE1C3824B1D}" presName="spaceRect" presStyleCnt="0"/>
      <dgm:spPr/>
    </dgm:pt>
    <dgm:pt modelId="{BBAF1ADF-E587-4AD2-9811-42C9A99BD71F}" type="pres">
      <dgm:prSet presAssocID="{AE0E9229-9484-4D8B-B11C-7FE1C3824B1D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3D239101-1926-4413-8C42-33BC2B199388}" type="presOf" srcId="{D4B78E80-F33B-4CCF-A2A7-8416ED096F80}" destId="{7FE3B672-3DE0-479E-A4BA-92266BD12E74}" srcOrd="0" destOrd="0" presId="urn:microsoft.com/office/officeart/2018/5/layout/IconCircleLabelList"/>
    <dgm:cxn modelId="{99329206-B037-4A70-BBE2-5C21E3B7451B}" srcId="{62E2F6F5-5832-4489-B435-1056E23A50AD}" destId="{0470321D-9E27-4712-81A5-BCD35A6E98D3}" srcOrd="4" destOrd="0" parTransId="{E4733D9F-A7AD-4CE8-8851-5199C9AADE9B}" sibTransId="{C38D1F00-D184-4019-93FB-0DABE102B43D}"/>
    <dgm:cxn modelId="{BDE9B513-F376-4EC3-A14D-B98ABA3A5B1A}" type="presOf" srcId="{0470321D-9E27-4712-81A5-BCD35A6E98D3}" destId="{B38CCE50-09EF-44A0-A533-CEB1552270CD}" srcOrd="0" destOrd="0" presId="urn:microsoft.com/office/officeart/2018/5/layout/IconCircleLabelList"/>
    <dgm:cxn modelId="{D2006B15-7CE5-4D75-8C2C-A7924463442F}" type="presOf" srcId="{AE0E9229-9484-4D8B-B11C-7FE1C3824B1D}" destId="{BBAF1ADF-E587-4AD2-9811-42C9A99BD71F}" srcOrd="0" destOrd="0" presId="urn:microsoft.com/office/officeart/2018/5/layout/IconCircleLabelList"/>
    <dgm:cxn modelId="{D6999A51-3AD2-4A4E-BA23-41177DD663E0}" srcId="{62E2F6F5-5832-4489-B435-1056E23A50AD}" destId="{DCB7D2C6-F60D-44CC-8103-B4EAB3C8C3A5}" srcOrd="2" destOrd="0" parTransId="{C8B64B6E-A477-425D-88EC-EA896C2CA02A}" sibTransId="{55380C10-3FCA-474B-AC06-BA41FFB3648F}"/>
    <dgm:cxn modelId="{BBF9D058-DC73-4F12-B1F3-96F759AF8406}" type="presOf" srcId="{D7BD5F1D-CD5D-45AD-8092-25573BFDB8C3}" destId="{73AB0AE5-85C9-4C3C-9A13-667DD1482C6B}" srcOrd="0" destOrd="0" presId="urn:microsoft.com/office/officeart/2018/5/layout/IconCircleLabelList"/>
    <dgm:cxn modelId="{1CE64176-6D52-4C51-BF1E-5A2E3B9FF2F6}" srcId="{62E2F6F5-5832-4489-B435-1056E23A50AD}" destId="{EEBAEB7D-9497-43FB-A577-4C242DDBB558}" srcOrd="3" destOrd="0" parTransId="{BFB30D1D-1AB1-4B00-A148-E7E067245C2B}" sibTransId="{2A5393D2-0D85-45F0-8394-5BAB0DE44A46}"/>
    <dgm:cxn modelId="{F4107599-6BA4-4AD9-AC03-58C3510A1990}" srcId="{62E2F6F5-5832-4489-B435-1056E23A50AD}" destId="{AE0E9229-9484-4D8B-B11C-7FE1C3824B1D}" srcOrd="5" destOrd="0" parTransId="{54619A06-AD08-42C4-8BA1-EF6294C16046}" sibTransId="{A7C7493E-8351-404E-8F64-36C6AD64BC26}"/>
    <dgm:cxn modelId="{4DD9869B-DCEC-45D4-8EB7-143E9008628C}" srcId="{62E2F6F5-5832-4489-B435-1056E23A50AD}" destId="{D7BD5F1D-CD5D-45AD-8092-25573BFDB8C3}" srcOrd="0" destOrd="0" parTransId="{2CD8BD9D-D56A-4188-8791-33C6834B8DF5}" sibTransId="{CBC5BAA1-6A35-41BC-8213-FD1CD4EF4710}"/>
    <dgm:cxn modelId="{C40322A5-2358-4636-8693-3C24EB41FA3C}" type="presOf" srcId="{EEBAEB7D-9497-43FB-A577-4C242DDBB558}" destId="{FFF8E0E4-B561-4DBA-AA32-0422F714FDAB}" srcOrd="0" destOrd="0" presId="urn:microsoft.com/office/officeart/2018/5/layout/IconCircleLabelList"/>
    <dgm:cxn modelId="{42EB6BD5-5FFB-4B27-B5C6-BD8F971DD6A3}" srcId="{62E2F6F5-5832-4489-B435-1056E23A50AD}" destId="{D4B78E80-F33B-4CCF-A2A7-8416ED096F80}" srcOrd="1" destOrd="0" parTransId="{9C323D29-E9BF-49DB-9591-2857F392418B}" sibTransId="{A729CE2B-3F67-43B8-BC94-F34EEB6CEEA6}"/>
    <dgm:cxn modelId="{B33F51D7-7492-4EA2-82AC-56548BFDFF24}" type="presOf" srcId="{62E2F6F5-5832-4489-B435-1056E23A50AD}" destId="{2004653F-EEF8-44A9-B0AC-F3D0C5558E1C}" srcOrd="0" destOrd="0" presId="urn:microsoft.com/office/officeart/2018/5/layout/IconCircleLabelList"/>
    <dgm:cxn modelId="{2CE24CDB-C2CF-48CB-B08A-C12212619EDF}" type="presOf" srcId="{DCB7D2C6-F60D-44CC-8103-B4EAB3C8C3A5}" destId="{B958EFBF-B768-4A80-8AC4-569848E2F49D}" srcOrd="0" destOrd="0" presId="urn:microsoft.com/office/officeart/2018/5/layout/IconCircleLabelList"/>
    <dgm:cxn modelId="{BBB073FC-DA10-4266-85B2-CE9B46400951}" type="presParOf" srcId="{2004653F-EEF8-44A9-B0AC-F3D0C5558E1C}" destId="{82433A44-702E-4448-A5F5-ED636FF9D136}" srcOrd="0" destOrd="0" presId="urn:microsoft.com/office/officeart/2018/5/layout/IconCircleLabelList"/>
    <dgm:cxn modelId="{2C224C76-4404-4E58-B762-D3C597FD9B51}" type="presParOf" srcId="{82433A44-702E-4448-A5F5-ED636FF9D136}" destId="{8419F0D7-8F22-42EE-BCB7-17500A6214B4}" srcOrd="0" destOrd="0" presId="urn:microsoft.com/office/officeart/2018/5/layout/IconCircleLabelList"/>
    <dgm:cxn modelId="{52B6052E-E906-4950-B3C1-B3CBFF01E9DC}" type="presParOf" srcId="{82433A44-702E-4448-A5F5-ED636FF9D136}" destId="{BF25CE4A-7699-419C-A63D-2DAC25DA6DCD}" srcOrd="1" destOrd="0" presId="urn:microsoft.com/office/officeart/2018/5/layout/IconCircleLabelList"/>
    <dgm:cxn modelId="{B6F56516-DC58-43B0-B364-6AAC4C1C65E8}" type="presParOf" srcId="{82433A44-702E-4448-A5F5-ED636FF9D136}" destId="{39843BCC-5124-4C62-87B4-4460C777B60F}" srcOrd="2" destOrd="0" presId="urn:microsoft.com/office/officeart/2018/5/layout/IconCircleLabelList"/>
    <dgm:cxn modelId="{EF574737-B643-4929-9828-483871E0FE08}" type="presParOf" srcId="{82433A44-702E-4448-A5F5-ED636FF9D136}" destId="{73AB0AE5-85C9-4C3C-9A13-667DD1482C6B}" srcOrd="3" destOrd="0" presId="urn:microsoft.com/office/officeart/2018/5/layout/IconCircleLabelList"/>
    <dgm:cxn modelId="{D7A4CDD6-ACC6-457C-9CB3-2EB6A41F216B}" type="presParOf" srcId="{2004653F-EEF8-44A9-B0AC-F3D0C5558E1C}" destId="{5900DBD1-A64A-4E46-B0C5-64868263AC09}" srcOrd="1" destOrd="0" presId="urn:microsoft.com/office/officeart/2018/5/layout/IconCircleLabelList"/>
    <dgm:cxn modelId="{56C81E91-D0E8-48EE-A744-7C9FB00336AB}" type="presParOf" srcId="{2004653F-EEF8-44A9-B0AC-F3D0C5558E1C}" destId="{E86A9D1E-52DA-4189-B52C-83D5A91B4575}" srcOrd="2" destOrd="0" presId="urn:microsoft.com/office/officeart/2018/5/layout/IconCircleLabelList"/>
    <dgm:cxn modelId="{A3730C45-438F-464F-B28B-53EDE3EA97CC}" type="presParOf" srcId="{E86A9D1E-52DA-4189-B52C-83D5A91B4575}" destId="{5D67F962-F6C8-400C-B029-FD02FC6B06A4}" srcOrd="0" destOrd="0" presId="urn:microsoft.com/office/officeart/2018/5/layout/IconCircleLabelList"/>
    <dgm:cxn modelId="{F519213D-BD8B-44F6-80C5-926519A0F8B8}" type="presParOf" srcId="{E86A9D1E-52DA-4189-B52C-83D5A91B4575}" destId="{3D3A5D77-E565-478A-AF48-8356726DBB1E}" srcOrd="1" destOrd="0" presId="urn:microsoft.com/office/officeart/2018/5/layout/IconCircleLabelList"/>
    <dgm:cxn modelId="{60EDE70D-9E46-4860-B09F-99A8860FBFE1}" type="presParOf" srcId="{E86A9D1E-52DA-4189-B52C-83D5A91B4575}" destId="{00ADF069-0DF6-436F-9BCD-328684C2583D}" srcOrd="2" destOrd="0" presId="urn:microsoft.com/office/officeart/2018/5/layout/IconCircleLabelList"/>
    <dgm:cxn modelId="{94A85000-0806-4F2E-947E-546F9EA40B15}" type="presParOf" srcId="{E86A9D1E-52DA-4189-B52C-83D5A91B4575}" destId="{7FE3B672-3DE0-479E-A4BA-92266BD12E74}" srcOrd="3" destOrd="0" presId="urn:microsoft.com/office/officeart/2018/5/layout/IconCircleLabelList"/>
    <dgm:cxn modelId="{D18CF05B-3198-4E2B-AB5C-E93FA35389ED}" type="presParOf" srcId="{2004653F-EEF8-44A9-B0AC-F3D0C5558E1C}" destId="{654BE846-93B1-4AC4-9BB5-8597424C7282}" srcOrd="3" destOrd="0" presId="urn:microsoft.com/office/officeart/2018/5/layout/IconCircleLabelList"/>
    <dgm:cxn modelId="{43880DDE-40B7-4FC3-904C-DEB46388D2F7}" type="presParOf" srcId="{2004653F-EEF8-44A9-B0AC-F3D0C5558E1C}" destId="{0DAE130B-B200-406B-BAC5-200F1F273BF8}" srcOrd="4" destOrd="0" presId="urn:microsoft.com/office/officeart/2018/5/layout/IconCircleLabelList"/>
    <dgm:cxn modelId="{FA646F33-4186-4CF1-BB95-6B834C667342}" type="presParOf" srcId="{0DAE130B-B200-406B-BAC5-200F1F273BF8}" destId="{72777607-CD6B-4539-95C5-2562A3935900}" srcOrd="0" destOrd="0" presId="urn:microsoft.com/office/officeart/2018/5/layout/IconCircleLabelList"/>
    <dgm:cxn modelId="{F9B83832-C7B7-47FD-9946-3C8FB5CC9B64}" type="presParOf" srcId="{0DAE130B-B200-406B-BAC5-200F1F273BF8}" destId="{A0AE1C93-0409-44C1-9FCB-CDAD5AF1EF0F}" srcOrd="1" destOrd="0" presId="urn:microsoft.com/office/officeart/2018/5/layout/IconCircleLabelList"/>
    <dgm:cxn modelId="{7251D931-EE0A-45DE-ACEF-05ACF028E69E}" type="presParOf" srcId="{0DAE130B-B200-406B-BAC5-200F1F273BF8}" destId="{0A642418-0DA8-4736-8D55-F9D5124A9DA0}" srcOrd="2" destOrd="0" presId="urn:microsoft.com/office/officeart/2018/5/layout/IconCircleLabelList"/>
    <dgm:cxn modelId="{15D6B6D9-42D0-4428-BDA4-B53038D365AD}" type="presParOf" srcId="{0DAE130B-B200-406B-BAC5-200F1F273BF8}" destId="{B958EFBF-B768-4A80-8AC4-569848E2F49D}" srcOrd="3" destOrd="0" presId="urn:microsoft.com/office/officeart/2018/5/layout/IconCircleLabelList"/>
    <dgm:cxn modelId="{E2317FED-36D9-4709-B92A-FD85822642F2}" type="presParOf" srcId="{2004653F-EEF8-44A9-B0AC-F3D0C5558E1C}" destId="{03518E63-DBC1-421B-94B5-876335B60512}" srcOrd="5" destOrd="0" presId="urn:microsoft.com/office/officeart/2018/5/layout/IconCircleLabelList"/>
    <dgm:cxn modelId="{ABBAE07F-9C5F-4650-9CC3-250AF96B2105}" type="presParOf" srcId="{2004653F-EEF8-44A9-B0AC-F3D0C5558E1C}" destId="{81948672-2880-4720-BDE3-151F993D81FE}" srcOrd="6" destOrd="0" presId="urn:microsoft.com/office/officeart/2018/5/layout/IconCircleLabelList"/>
    <dgm:cxn modelId="{56AE168A-DCAB-436C-9BFE-20C1430E0E01}" type="presParOf" srcId="{81948672-2880-4720-BDE3-151F993D81FE}" destId="{EE2C001E-87AC-472A-9870-D7A073017B0D}" srcOrd="0" destOrd="0" presId="urn:microsoft.com/office/officeart/2018/5/layout/IconCircleLabelList"/>
    <dgm:cxn modelId="{9D61CE06-C931-4B4D-87EE-2129FD687FF2}" type="presParOf" srcId="{81948672-2880-4720-BDE3-151F993D81FE}" destId="{03C466AF-9A38-463A-868A-F66358CA5F47}" srcOrd="1" destOrd="0" presId="urn:microsoft.com/office/officeart/2018/5/layout/IconCircleLabelList"/>
    <dgm:cxn modelId="{68F3F3AB-DBEE-4404-9D46-4AD0ACB03DEA}" type="presParOf" srcId="{81948672-2880-4720-BDE3-151F993D81FE}" destId="{32B8A82C-B191-4197-BB6B-77C22371B394}" srcOrd="2" destOrd="0" presId="urn:microsoft.com/office/officeart/2018/5/layout/IconCircleLabelList"/>
    <dgm:cxn modelId="{55434D4F-61D1-494D-B9E9-FAC11874FDC1}" type="presParOf" srcId="{81948672-2880-4720-BDE3-151F993D81FE}" destId="{FFF8E0E4-B561-4DBA-AA32-0422F714FDAB}" srcOrd="3" destOrd="0" presId="urn:microsoft.com/office/officeart/2018/5/layout/IconCircleLabelList"/>
    <dgm:cxn modelId="{485FE5EE-152F-4DA8-842A-49FB2D0E6FD3}" type="presParOf" srcId="{2004653F-EEF8-44A9-B0AC-F3D0C5558E1C}" destId="{ED7F10CE-5311-4037-8067-40D549B05985}" srcOrd="7" destOrd="0" presId="urn:microsoft.com/office/officeart/2018/5/layout/IconCircleLabelList"/>
    <dgm:cxn modelId="{4BDD325A-CECD-48B1-BBC0-82972D01BD42}" type="presParOf" srcId="{2004653F-EEF8-44A9-B0AC-F3D0C5558E1C}" destId="{5C4EEA30-9E08-405C-9A40-3A192DEFF90C}" srcOrd="8" destOrd="0" presId="urn:microsoft.com/office/officeart/2018/5/layout/IconCircleLabelList"/>
    <dgm:cxn modelId="{DD3F319F-3F19-4961-B8C7-75AC75E33535}" type="presParOf" srcId="{5C4EEA30-9E08-405C-9A40-3A192DEFF90C}" destId="{F09AA95E-79C9-459F-8697-0CE0FAAA86EA}" srcOrd="0" destOrd="0" presId="urn:microsoft.com/office/officeart/2018/5/layout/IconCircleLabelList"/>
    <dgm:cxn modelId="{23E387CE-D3E8-4C6F-B6EF-CCDB6CE13921}" type="presParOf" srcId="{5C4EEA30-9E08-405C-9A40-3A192DEFF90C}" destId="{A97DA7A7-7883-4D77-8384-2CA6B5894A3B}" srcOrd="1" destOrd="0" presId="urn:microsoft.com/office/officeart/2018/5/layout/IconCircleLabelList"/>
    <dgm:cxn modelId="{92B2232A-9339-4AFD-9753-12FFE7CB0249}" type="presParOf" srcId="{5C4EEA30-9E08-405C-9A40-3A192DEFF90C}" destId="{73D246B8-31D2-4AA3-ABEB-1B615714C677}" srcOrd="2" destOrd="0" presId="urn:microsoft.com/office/officeart/2018/5/layout/IconCircleLabelList"/>
    <dgm:cxn modelId="{1C9528CD-5847-4068-A96F-E1F8FE6324D8}" type="presParOf" srcId="{5C4EEA30-9E08-405C-9A40-3A192DEFF90C}" destId="{B38CCE50-09EF-44A0-A533-CEB1552270CD}" srcOrd="3" destOrd="0" presId="urn:microsoft.com/office/officeart/2018/5/layout/IconCircleLabelList"/>
    <dgm:cxn modelId="{4FD54DB6-AA4B-4D9D-AE81-EAC04A139305}" type="presParOf" srcId="{2004653F-EEF8-44A9-B0AC-F3D0C5558E1C}" destId="{6D86C647-4B77-448F-858B-0EFC5843B73E}" srcOrd="9" destOrd="0" presId="urn:microsoft.com/office/officeart/2018/5/layout/IconCircleLabelList"/>
    <dgm:cxn modelId="{4500354C-8FF2-4B05-A10B-8C300AEA83FF}" type="presParOf" srcId="{2004653F-EEF8-44A9-B0AC-F3D0C5558E1C}" destId="{D186BBEA-C674-41BB-874B-9D5A23661657}" srcOrd="10" destOrd="0" presId="urn:microsoft.com/office/officeart/2018/5/layout/IconCircleLabelList"/>
    <dgm:cxn modelId="{B35D37BE-2A69-49CC-AC33-7DC4C64C31B2}" type="presParOf" srcId="{D186BBEA-C674-41BB-874B-9D5A23661657}" destId="{EA12FE8F-5DD3-4298-97E8-3EDA85EF2F7B}" srcOrd="0" destOrd="0" presId="urn:microsoft.com/office/officeart/2018/5/layout/IconCircleLabelList"/>
    <dgm:cxn modelId="{0778F4BE-F4CC-4437-9D20-59B888C6F088}" type="presParOf" srcId="{D186BBEA-C674-41BB-874B-9D5A23661657}" destId="{4C07C2AF-F90C-440B-9AF8-1AD927AC3224}" srcOrd="1" destOrd="0" presId="urn:microsoft.com/office/officeart/2018/5/layout/IconCircleLabelList"/>
    <dgm:cxn modelId="{858896C0-1570-47BA-898F-B3C792E50EB8}" type="presParOf" srcId="{D186BBEA-C674-41BB-874B-9D5A23661657}" destId="{4950380A-C885-4DF2-AE6A-D4A6C7807813}" srcOrd="2" destOrd="0" presId="urn:microsoft.com/office/officeart/2018/5/layout/IconCircleLabelList"/>
    <dgm:cxn modelId="{9774148A-D346-4503-B92A-CEA917AEE1FD}" type="presParOf" srcId="{D186BBEA-C674-41BB-874B-9D5A23661657}" destId="{BBAF1ADF-E587-4AD2-9811-42C9A99BD71F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EA9437-7864-ED43-BFA0-C95EC0BFC375}">
      <dsp:nvSpPr>
        <dsp:cNvPr id="0" name=""/>
        <dsp:cNvSpPr/>
      </dsp:nvSpPr>
      <dsp:spPr>
        <a:xfrm>
          <a:off x="668181" y="2962"/>
          <a:ext cx="2066284" cy="1033142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245" tIns="36830" rIns="55245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>
              <a:latin typeface="Georgia" panose="02040502050405020303" pitchFamily="18" charset="0"/>
            </a:rPr>
            <a:t>No labels </a:t>
          </a:r>
        </a:p>
      </dsp:txBody>
      <dsp:txXfrm>
        <a:off x="698441" y="33222"/>
        <a:ext cx="2005764" cy="972622"/>
      </dsp:txXfrm>
    </dsp:sp>
    <dsp:sp modelId="{997B3280-A0CA-F54B-B927-3DDA92748A1E}">
      <dsp:nvSpPr>
        <dsp:cNvPr id="0" name=""/>
        <dsp:cNvSpPr/>
      </dsp:nvSpPr>
      <dsp:spPr>
        <a:xfrm>
          <a:off x="3251037" y="2962"/>
          <a:ext cx="2066284" cy="1033142"/>
        </a:xfrm>
        <a:prstGeom prst="roundRect">
          <a:avLst>
            <a:gd name="adj" fmla="val 10000"/>
          </a:avLst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245" tIns="36830" rIns="55245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>
              <a:latin typeface="Georgia" panose="02040502050405020303" pitchFamily="18" charset="0"/>
            </a:rPr>
            <a:t>Complexity </a:t>
          </a:r>
        </a:p>
      </dsp:txBody>
      <dsp:txXfrm>
        <a:off x="3281297" y="33222"/>
        <a:ext cx="2005764" cy="972622"/>
      </dsp:txXfrm>
    </dsp:sp>
    <dsp:sp modelId="{905FCE41-048A-774D-93F9-C603A8E61972}">
      <dsp:nvSpPr>
        <dsp:cNvPr id="0" name=""/>
        <dsp:cNvSpPr/>
      </dsp:nvSpPr>
      <dsp:spPr>
        <a:xfrm>
          <a:off x="3457666" y="1036104"/>
          <a:ext cx="206628" cy="7748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74856"/>
              </a:lnTo>
              <a:lnTo>
                <a:pt x="206628" y="774856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8EFD24-9210-214F-8A99-C5D2E4160896}">
      <dsp:nvSpPr>
        <dsp:cNvPr id="0" name=""/>
        <dsp:cNvSpPr/>
      </dsp:nvSpPr>
      <dsp:spPr>
        <a:xfrm>
          <a:off x="3664294" y="1294390"/>
          <a:ext cx="1653027" cy="103314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 dirty="0">
              <a:latin typeface="Georgia" panose="02040502050405020303" pitchFamily="18" charset="0"/>
            </a:rPr>
            <a:t>unpredictable results</a:t>
          </a:r>
          <a:endParaRPr lang="en-US" sz="1900" kern="1200" dirty="0">
            <a:latin typeface="Georgia" panose="02040502050405020303" pitchFamily="18" charset="0"/>
          </a:endParaRPr>
        </a:p>
      </dsp:txBody>
      <dsp:txXfrm>
        <a:off x="3694554" y="1324650"/>
        <a:ext cx="1592507" cy="972622"/>
      </dsp:txXfrm>
    </dsp:sp>
    <dsp:sp modelId="{F73CE6D1-7EB7-4B43-A8BF-F85B99062D09}">
      <dsp:nvSpPr>
        <dsp:cNvPr id="0" name=""/>
        <dsp:cNvSpPr/>
      </dsp:nvSpPr>
      <dsp:spPr>
        <a:xfrm>
          <a:off x="3457666" y="1036104"/>
          <a:ext cx="206628" cy="206628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66284"/>
              </a:lnTo>
              <a:lnTo>
                <a:pt x="206628" y="2066284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DCF0E1B-2FAB-B542-ACF4-BCD94591F283}">
      <dsp:nvSpPr>
        <dsp:cNvPr id="0" name=""/>
        <dsp:cNvSpPr/>
      </dsp:nvSpPr>
      <dsp:spPr>
        <a:xfrm>
          <a:off x="3664294" y="2585818"/>
          <a:ext cx="1653027" cy="103314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3379271"/>
              <a:satOff val="-8710"/>
              <a:lumOff val="-588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latin typeface="Georgia" panose="02040502050405020303" pitchFamily="18" charset="0"/>
            </a:rPr>
            <a:t>No one true answer: more interpretation </a:t>
          </a:r>
        </a:p>
      </dsp:txBody>
      <dsp:txXfrm>
        <a:off x="3694554" y="2616078"/>
        <a:ext cx="1592507" cy="972622"/>
      </dsp:txXfrm>
    </dsp:sp>
    <dsp:sp modelId="{BB1CAC03-5B39-3F49-A415-9A159F37F817}">
      <dsp:nvSpPr>
        <dsp:cNvPr id="0" name=""/>
        <dsp:cNvSpPr/>
      </dsp:nvSpPr>
      <dsp:spPr>
        <a:xfrm>
          <a:off x="3457666" y="1036104"/>
          <a:ext cx="206628" cy="335771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357712"/>
              </a:lnTo>
              <a:lnTo>
                <a:pt x="206628" y="3357712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531A87E-5482-8C46-94FC-74CE63480D5C}">
      <dsp:nvSpPr>
        <dsp:cNvPr id="0" name=""/>
        <dsp:cNvSpPr/>
      </dsp:nvSpPr>
      <dsp:spPr>
        <a:xfrm>
          <a:off x="3664294" y="3877246"/>
          <a:ext cx="1653027" cy="103314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latin typeface="Georgia" panose="02040502050405020303" pitchFamily="18" charset="0"/>
            </a:rPr>
            <a:t>Domain knowledge</a:t>
          </a:r>
        </a:p>
      </dsp:txBody>
      <dsp:txXfrm>
        <a:off x="3694554" y="3907506"/>
        <a:ext cx="1592507" cy="97262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74C614-1505-6B4D-AA3E-E4D9B69CAD49}">
      <dsp:nvSpPr>
        <dsp:cNvPr id="0" name=""/>
        <dsp:cNvSpPr/>
      </dsp:nvSpPr>
      <dsp:spPr>
        <a:xfrm>
          <a:off x="0" y="0"/>
          <a:ext cx="9509759" cy="1270668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0" tIns="209550" rIns="209550" bIns="209550" numCol="1" spcCol="1270" anchor="ctr" anchorCtr="0">
          <a:noAutofit/>
        </a:bodyPr>
        <a:lstStyle/>
        <a:p>
          <a:pPr marL="0" lvl="0" indent="0" algn="l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500" kern="1200"/>
            <a:t>Clustering</a:t>
          </a:r>
        </a:p>
      </dsp:txBody>
      <dsp:txXfrm>
        <a:off x="37217" y="37217"/>
        <a:ext cx="8138608" cy="1196234"/>
      </dsp:txXfrm>
    </dsp:sp>
    <dsp:sp modelId="{9DA384B0-3430-C44D-9250-6CA91397FC4D}">
      <dsp:nvSpPr>
        <dsp:cNvPr id="0" name=""/>
        <dsp:cNvSpPr/>
      </dsp:nvSpPr>
      <dsp:spPr>
        <a:xfrm>
          <a:off x="839096" y="1482446"/>
          <a:ext cx="9509759" cy="1270668"/>
        </a:xfrm>
        <a:prstGeom prst="roundRect">
          <a:avLst>
            <a:gd name="adj" fmla="val 10000"/>
          </a:avLst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0" tIns="209550" rIns="209550" bIns="209550" numCol="1" spcCol="1270" anchor="ctr" anchorCtr="0">
          <a:noAutofit/>
        </a:bodyPr>
        <a:lstStyle/>
        <a:p>
          <a:pPr marL="0" lvl="0" indent="0" algn="l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500" kern="1200" dirty="0"/>
            <a:t>Dimensionality Reduction</a:t>
          </a:r>
        </a:p>
      </dsp:txBody>
      <dsp:txXfrm>
        <a:off x="876313" y="1519663"/>
        <a:ext cx="7770294" cy="1196233"/>
      </dsp:txXfrm>
    </dsp:sp>
    <dsp:sp modelId="{1F9581FB-0366-FF45-A99F-1E6E6B074A39}">
      <dsp:nvSpPr>
        <dsp:cNvPr id="0" name=""/>
        <dsp:cNvSpPr/>
      </dsp:nvSpPr>
      <dsp:spPr>
        <a:xfrm>
          <a:off x="1678192" y="2964892"/>
          <a:ext cx="9509759" cy="1270668"/>
        </a:xfrm>
        <a:prstGeom prst="roundRect">
          <a:avLst>
            <a:gd name="adj" fmla="val 10000"/>
          </a:avLst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0" tIns="209550" rIns="209550" bIns="209550" numCol="1" spcCol="1270" anchor="ctr" anchorCtr="0">
          <a:noAutofit/>
        </a:bodyPr>
        <a:lstStyle/>
        <a:p>
          <a:pPr marL="0" lvl="0" indent="0" algn="l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500" kern="1200"/>
            <a:t>Association Rule Mining</a:t>
          </a:r>
        </a:p>
      </dsp:txBody>
      <dsp:txXfrm>
        <a:off x="1715409" y="3002109"/>
        <a:ext cx="7770294" cy="1196234"/>
      </dsp:txXfrm>
    </dsp:sp>
    <dsp:sp modelId="{A2E43DF5-5B12-DC49-8CC9-9DDDB45064C3}">
      <dsp:nvSpPr>
        <dsp:cNvPr id="0" name=""/>
        <dsp:cNvSpPr/>
      </dsp:nvSpPr>
      <dsp:spPr>
        <a:xfrm>
          <a:off x="8683825" y="963589"/>
          <a:ext cx="825934" cy="825934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8869660" y="963589"/>
        <a:ext cx="454264" cy="621515"/>
      </dsp:txXfrm>
    </dsp:sp>
    <dsp:sp modelId="{31D83E33-1D02-554E-B6D5-152EF053D380}">
      <dsp:nvSpPr>
        <dsp:cNvPr id="0" name=""/>
        <dsp:cNvSpPr/>
      </dsp:nvSpPr>
      <dsp:spPr>
        <a:xfrm>
          <a:off x="9522921" y="2437564"/>
          <a:ext cx="825934" cy="825934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849226"/>
            <a:satOff val="-75346"/>
            <a:lumOff val="-769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849226"/>
              <a:satOff val="-75346"/>
              <a:lumOff val="-76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9708756" y="2437564"/>
        <a:ext cx="454264" cy="62151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5A6B17-0EAE-2C41-BD74-DE4534A83B27}">
      <dsp:nvSpPr>
        <dsp:cNvPr id="0" name=""/>
        <dsp:cNvSpPr/>
      </dsp:nvSpPr>
      <dsp:spPr>
        <a:xfrm>
          <a:off x="0" y="42648"/>
          <a:ext cx="7351221" cy="57563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i="1" u="sng" kern="1200" dirty="0"/>
            <a:t>Cluster data points by their proximity to centroid</a:t>
          </a:r>
          <a:endParaRPr lang="en-US" sz="2400" kern="1200" dirty="0"/>
        </a:p>
      </dsp:txBody>
      <dsp:txXfrm>
        <a:off x="28100" y="70748"/>
        <a:ext cx="7295021" cy="519439"/>
      </dsp:txXfrm>
    </dsp:sp>
    <dsp:sp modelId="{474C1B83-FBAC-6141-830B-F9C3C27A9592}">
      <dsp:nvSpPr>
        <dsp:cNvPr id="0" name=""/>
        <dsp:cNvSpPr/>
      </dsp:nvSpPr>
      <dsp:spPr>
        <a:xfrm>
          <a:off x="0" y="618288"/>
          <a:ext cx="7351221" cy="38750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3401" tIns="30480" rIns="170688" bIns="30480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900" b="1" i="1" kern="1200" dirty="0"/>
            <a:t>Euclidean distance</a:t>
          </a:r>
          <a:r>
            <a:rPr lang="en-US" sz="1900" b="0" i="0" kern="1200" dirty="0"/>
            <a:t>: shortest (straight-line) distance between points, typically utilized for numerical features (default). </a:t>
          </a:r>
          <a:endParaRPr lang="en-U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900" b="1" i="1" kern="1200"/>
            <a:t>Manhattan distance</a:t>
          </a:r>
          <a:r>
            <a:rPr lang="en-US" sz="1900" b="0" i="0" kern="1200"/>
            <a:t>: Calculated as sum of absolute differences along each dimension</a:t>
          </a:r>
          <a:r>
            <a:rPr lang="en-US" sz="1900" kern="1200"/>
            <a:t> - </a:t>
          </a:r>
          <a:r>
            <a:rPr lang="en-US" sz="1900" b="0" i="0" kern="1200"/>
            <a:t>suitable for categorical features.</a:t>
          </a:r>
          <a:endParaRPr lang="en-US" sz="1900" kern="120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900" b="1" i="1" kern="1200" dirty="0"/>
            <a:t>Hamming distance</a:t>
          </a:r>
          <a:r>
            <a:rPr lang="en-US" sz="1900" b="0" i="0" kern="1200" dirty="0"/>
            <a:t>: Computes percentage of differing bits between binary features</a:t>
          </a:r>
          <a:r>
            <a:rPr lang="en-US" sz="1900" kern="1200" dirty="0"/>
            <a:t> - </a:t>
          </a:r>
          <a:r>
            <a:rPr lang="en-US" sz="1900" b="0" i="0" kern="1200" dirty="0"/>
            <a:t>effective for binary data.</a:t>
          </a:r>
          <a:endParaRPr lang="en-U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900" b="1" i="1" kern="1200" dirty="0" err="1"/>
            <a:t>Mahalanobis</a:t>
          </a:r>
          <a:r>
            <a:rPr lang="en-US" sz="1900" b="1" i="1" kern="1200" dirty="0"/>
            <a:t> distance</a:t>
          </a:r>
          <a:r>
            <a:rPr lang="en-US" sz="1900" b="0" i="0" kern="1200" dirty="0"/>
            <a:t>: standardized version of Euclidean distance, considering covariance matrix of data.</a:t>
          </a:r>
          <a:endParaRPr lang="en-U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900" b="1" i="1" kern="1200" dirty="0" err="1"/>
            <a:t>Minkowski</a:t>
          </a:r>
          <a:r>
            <a:rPr lang="en-US" sz="1900" b="1" i="1" kern="1200" dirty="0"/>
            <a:t> distance</a:t>
          </a:r>
          <a:r>
            <a:rPr lang="en-US" sz="1900" b="0" i="0" kern="1200" dirty="0"/>
            <a:t>: generalized form encompassing both Euclidean and Manhattan distances, characterized by parameter determining degree of similarity.</a:t>
          </a:r>
          <a:endParaRPr lang="en-U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900" b="1" i="1" kern="1200" dirty="0"/>
            <a:t>Chebyshev distance</a:t>
          </a:r>
          <a:r>
            <a:rPr lang="en-US" sz="1900" b="0" i="0" kern="1200" dirty="0"/>
            <a:t>: Determines maximum absolute difference along any dimension</a:t>
          </a:r>
          <a:r>
            <a:rPr lang="en-US" sz="1900" kern="1200" dirty="0"/>
            <a:t> - </a:t>
          </a:r>
          <a:r>
            <a:rPr lang="en-US" sz="1900" b="0" i="0" kern="1200" dirty="0"/>
            <a:t>a robust measure for dissimilarity.</a:t>
          </a:r>
          <a:endParaRPr lang="en-US" sz="1900" kern="1200" dirty="0"/>
        </a:p>
      </dsp:txBody>
      <dsp:txXfrm>
        <a:off x="0" y="618288"/>
        <a:ext cx="7351221" cy="387504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5ABAC40-2604-49A7-8D6C-4BA28230D257}">
      <dsp:nvSpPr>
        <dsp:cNvPr id="0" name=""/>
        <dsp:cNvSpPr/>
      </dsp:nvSpPr>
      <dsp:spPr>
        <a:xfrm>
          <a:off x="1557" y="406597"/>
          <a:ext cx="769289" cy="76928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019593-4651-4C44-9B7C-B2D1EE8FCAF7}">
      <dsp:nvSpPr>
        <dsp:cNvPr id="0" name=""/>
        <dsp:cNvSpPr/>
      </dsp:nvSpPr>
      <dsp:spPr>
        <a:xfrm>
          <a:off x="1557" y="1321432"/>
          <a:ext cx="2197968" cy="13156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b="1" i="1" kern="1200" dirty="0"/>
            <a:t>Dimensionality reduction </a:t>
          </a:r>
          <a:r>
            <a:rPr lang="en-US" sz="1400" b="0" i="0" kern="1200" dirty="0"/>
            <a:t>is process of decreasing number of attributes within a dataset while aiming to retain as much of original dataset’s variation .</a:t>
          </a:r>
          <a:endParaRPr lang="en-US" sz="1400" kern="1200" dirty="0"/>
        </a:p>
      </dsp:txBody>
      <dsp:txXfrm>
        <a:off x="1557" y="1321432"/>
        <a:ext cx="2197968" cy="1315617"/>
      </dsp:txXfrm>
    </dsp:sp>
    <dsp:sp modelId="{1F8481D8-013D-4CAB-B2AF-D7DCEE3BA7C4}">
      <dsp:nvSpPr>
        <dsp:cNvPr id="0" name=""/>
        <dsp:cNvSpPr/>
      </dsp:nvSpPr>
      <dsp:spPr>
        <a:xfrm>
          <a:off x="1557" y="2704744"/>
          <a:ext cx="2197968" cy="10866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4893EAF-06F2-43B5-86D4-BC499EBD7800}">
      <dsp:nvSpPr>
        <dsp:cNvPr id="0" name=""/>
        <dsp:cNvSpPr/>
      </dsp:nvSpPr>
      <dsp:spPr>
        <a:xfrm>
          <a:off x="2584170" y="406597"/>
          <a:ext cx="769289" cy="76928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C8A73CE-BF18-4DFC-840E-83D9A0841DC7}">
      <dsp:nvSpPr>
        <dsp:cNvPr id="0" name=""/>
        <dsp:cNvSpPr/>
      </dsp:nvSpPr>
      <dsp:spPr>
        <a:xfrm>
          <a:off x="2584170" y="1321432"/>
          <a:ext cx="2197968" cy="13156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b="1" i="1" kern="1200"/>
            <a:t>Why do We Need Dimensionality Reduction?</a:t>
          </a:r>
          <a:endParaRPr lang="en-US" sz="1400" kern="1200"/>
        </a:p>
      </dsp:txBody>
      <dsp:txXfrm>
        <a:off x="2584170" y="1321432"/>
        <a:ext cx="2197968" cy="1315617"/>
      </dsp:txXfrm>
    </dsp:sp>
    <dsp:sp modelId="{4A082C0E-4E0C-4390-B84D-286492159A69}">
      <dsp:nvSpPr>
        <dsp:cNvPr id="0" name=""/>
        <dsp:cNvSpPr/>
      </dsp:nvSpPr>
      <dsp:spPr>
        <a:xfrm>
          <a:off x="2548541" y="1970443"/>
          <a:ext cx="2197968" cy="10866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i="1" kern="1200"/>
            <a:t>Curse of dimensionality</a:t>
          </a:r>
          <a:endParaRPr lang="en-US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b="1" i="0" kern="1200" dirty="0"/>
            <a:t>Sparsity of Data</a:t>
          </a:r>
          <a:endParaRPr lang="en-US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b="1" i="0" kern="1200"/>
            <a:t>Increased Computational Complexity</a:t>
          </a:r>
          <a:endParaRPr lang="en-US" sz="1100" kern="120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b="1" i="0" kern="1200"/>
            <a:t>Overfitting</a:t>
          </a:r>
          <a:endParaRPr lang="en-US" sz="1100" kern="120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b="1" i="0" kern="1200" dirty="0"/>
            <a:t>Difficulty in Visualization</a:t>
          </a:r>
          <a:endParaRPr lang="en-US" sz="1100" kern="1200" dirty="0"/>
        </a:p>
      </dsp:txBody>
      <dsp:txXfrm>
        <a:off x="2548541" y="1970443"/>
        <a:ext cx="2197968" cy="108663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78D4B2B-9ED7-4744-ADF3-E4B4A4E38635}">
      <dsp:nvSpPr>
        <dsp:cNvPr id="0" name=""/>
        <dsp:cNvSpPr/>
      </dsp:nvSpPr>
      <dsp:spPr>
        <a:xfrm>
          <a:off x="1497" y="958500"/>
          <a:ext cx="2237857" cy="142103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9FAE586-6336-6641-B088-337EEEFC7E77}">
      <dsp:nvSpPr>
        <dsp:cNvPr id="0" name=""/>
        <dsp:cNvSpPr/>
      </dsp:nvSpPr>
      <dsp:spPr>
        <a:xfrm>
          <a:off x="250148" y="1194718"/>
          <a:ext cx="2237857" cy="142103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dirty="0"/>
            <a:t>Multi-relational association rules</a:t>
          </a:r>
          <a:endParaRPr lang="en-US" sz="2000" kern="1200" dirty="0"/>
        </a:p>
      </dsp:txBody>
      <dsp:txXfrm>
        <a:off x="291769" y="1236339"/>
        <a:ext cx="2154615" cy="1337797"/>
      </dsp:txXfrm>
    </dsp:sp>
    <dsp:sp modelId="{263D1BC4-A902-CD4C-B05A-103DCC8F1050}">
      <dsp:nvSpPr>
        <dsp:cNvPr id="0" name=""/>
        <dsp:cNvSpPr/>
      </dsp:nvSpPr>
      <dsp:spPr>
        <a:xfrm>
          <a:off x="2736656" y="958500"/>
          <a:ext cx="2237857" cy="142103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4CF9BC-B95E-B744-B9ED-6D3A72A2D706}">
      <dsp:nvSpPr>
        <dsp:cNvPr id="0" name=""/>
        <dsp:cNvSpPr/>
      </dsp:nvSpPr>
      <dsp:spPr>
        <a:xfrm>
          <a:off x="2985307" y="1194718"/>
          <a:ext cx="2237857" cy="142103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dirty="0"/>
            <a:t>Generalized association rules</a:t>
          </a:r>
          <a:endParaRPr lang="en-US" sz="2000" kern="1200" dirty="0"/>
        </a:p>
      </dsp:txBody>
      <dsp:txXfrm>
        <a:off x="3026928" y="1236339"/>
        <a:ext cx="2154615" cy="1337797"/>
      </dsp:txXfrm>
    </dsp:sp>
    <dsp:sp modelId="{A76EDCA4-C5FF-F64D-ADC5-FBE9539A0946}">
      <dsp:nvSpPr>
        <dsp:cNvPr id="0" name=""/>
        <dsp:cNvSpPr/>
      </dsp:nvSpPr>
      <dsp:spPr>
        <a:xfrm>
          <a:off x="5471815" y="958500"/>
          <a:ext cx="2237857" cy="142103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DA3453-FC77-A745-895B-E80B8E150458}">
      <dsp:nvSpPr>
        <dsp:cNvPr id="0" name=""/>
        <dsp:cNvSpPr/>
      </dsp:nvSpPr>
      <dsp:spPr>
        <a:xfrm>
          <a:off x="5720466" y="1194718"/>
          <a:ext cx="2237857" cy="142103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/>
            <a:t>Quantitative association rules</a:t>
          </a:r>
          <a:endParaRPr lang="en-US" sz="2000" kern="1200"/>
        </a:p>
      </dsp:txBody>
      <dsp:txXfrm>
        <a:off x="5762087" y="1236339"/>
        <a:ext cx="2154615" cy="1337797"/>
      </dsp:txXfrm>
    </dsp:sp>
    <dsp:sp modelId="{5B928F88-A680-0F47-B26D-B876C2BDFD2C}">
      <dsp:nvSpPr>
        <dsp:cNvPr id="0" name=""/>
        <dsp:cNvSpPr/>
      </dsp:nvSpPr>
      <dsp:spPr>
        <a:xfrm>
          <a:off x="8206974" y="958500"/>
          <a:ext cx="2470706" cy="1536186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C43CCA-0EA3-2341-9C1A-3A72C0D34677}">
      <dsp:nvSpPr>
        <dsp:cNvPr id="0" name=""/>
        <dsp:cNvSpPr/>
      </dsp:nvSpPr>
      <dsp:spPr>
        <a:xfrm>
          <a:off x="8455624" y="1194718"/>
          <a:ext cx="2470706" cy="153618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dirty="0"/>
            <a:t>Interval information 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dirty="0"/>
            <a:t>association rules</a:t>
          </a:r>
          <a:endParaRPr lang="en-US" sz="2000" kern="1200" dirty="0"/>
        </a:p>
      </dsp:txBody>
      <dsp:txXfrm>
        <a:off x="8500617" y="1239711"/>
        <a:ext cx="2380720" cy="144620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B2D8B8C-D8E3-CA4D-B5E7-775D135F6468}">
      <dsp:nvSpPr>
        <dsp:cNvPr id="0" name=""/>
        <dsp:cNvSpPr/>
      </dsp:nvSpPr>
      <dsp:spPr>
        <a:xfrm>
          <a:off x="2064" y="872152"/>
          <a:ext cx="2372483" cy="11862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815" tIns="29210" rIns="43815" bIns="29210" numCol="1" spcCol="1270" anchor="ctr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300" kern="1200"/>
            <a:t>Market basket analysis</a:t>
          </a:r>
        </a:p>
      </dsp:txBody>
      <dsp:txXfrm>
        <a:off x="36808" y="906896"/>
        <a:ext cx="2302995" cy="1116753"/>
      </dsp:txXfrm>
    </dsp:sp>
    <dsp:sp modelId="{1DEC784E-53B3-3C4E-BA46-45E187BECD23}">
      <dsp:nvSpPr>
        <dsp:cNvPr id="0" name=""/>
        <dsp:cNvSpPr/>
      </dsp:nvSpPr>
      <dsp:spPr>
        <a:xfrm>
          <a:off x="239312" y="2058394"/>
          <a:ext cx="237248" cy="88968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89681"/>
              </a:lnTo>
              <a:lnTo>
                <a:pt x="237248" y="88968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1ED55F4-F599-3449-AEF4-B7B22AA6A206}">
      <dsp:nvSpPr>
        <dsp:cNvPr id="0" name=""/>
        <dsp:cNvSpPr/>
      </dsp:nvSpPr>
      <dsp:spPr>
        <a:xfrm>
          <a:off x="476560" y="2354954"/>
          <a:ext cx="1897986" cy="118624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27940" rIns="41910" bIns="27940" numCol="1" spcCol="1270" anchor="ctr" anchorCtr="0">
          <a:noAutofit/>
        </a:bodyPr>
        <a:lstStyle/>
        <a:p>
          <a:pPr marL="0" lvl="0" indent="0" algn="ctr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Cross-selling, store layout, promotions </a:t>
          </a:r>
        </a:p>
      </dsp:txBody>
      <dsp:txXfrm>
        <a:off x="511304" y="2389698"/>
        <a:ext cx="1828498" cy="1116753"/>
      </dsp:txXfrm>
    </dsp:sp>
    <dsp:sp modelId="{F9C89216-DA13-DE41-A1AA-F6C86F275377}">
      <dsp:nvSpPr>
        <dsp:cNvPr id="0" name=""/>
        <dsp:cNvSpPr/>
      </dsp:nvSpPr>
      <dsp:spPr>
        <a:xfrm>
          <a:off x="2967668" y="872152"/>
          <a:ext cx="2372483" cy="11862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815" tIns="29210" rIns="43815" bIns="29210" numCol="1" spcCol="1270" anchor="ctr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300" kern="1200"/>
            <a:t>Medical diagnosis </a:t>
          </a:r>
        </a:p>
      </dsp:txBody>
      <dsp:txXfrm>
        <a:off x="3002412" y="906896"/>
        <a:ext cx="2302995" cy="1116753"/>
      </dsp:txXfrm>
    </dsp:sp>
    <dsp:sp modelId="{AAB9673C-63F8-5D46-83B3-70149A11F931}">
      <dsp:nvSpPr>
        <dsp:cNvPr id="0" name=""/>
        <dsp:cNvSpPr/>
      </dsp:nvSpPr>
      <dsp:spPr>
        <a:xfrm>
          <a:off x="3204916" y="2058394"/>
          <a:ext cx="237248" cy="88968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89681"/>
              </a:lnTo>
              <a:lnTo>
                <a:pt x="237248" y="88968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DFA5DA9-CFA9-E143-A4B3-3F79746911B5}">
      <dsp:nvSpPr>
        <dsp:cNvPr id="0" name=""/>
        <dsp:cNvSpPr/>
      </dsp:nvSpPr>
      <dsp:spPr>
        <a:xfrm>
          <a:off x="3442164" y="2354954"/>
          <a:ext cx="1897986" cy="118624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27940" rIns="41910" bIns="27940" numCol="1" spcCol="1270" anchor="ctr" anchorCtr="0">
          <a:noAutofit/>
        </a:bodyPr>
        <a:lstStyle/>
        <a:p>
          <a:pPr marL="0" lvl="0" indent="0" algn="ctr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Symptoms and diseases  </a:t>
          </a:r>
        </a:p>
      </dsp:txBody>
      <dsp:txXfrm>
        <a:off x="3476908" y="2389698"/>
        <a:ext cx="1828498" cy="1116753"/>
      </dsp:txXfrm>
    </dsp:sp>
    <dsp:sp modelId="{D089CF41-DE69-FD47-B5D3-6A1521BC4444}">
      <dsp:nvSpPr>
        <dsp:cNvPr id="0" name=""/>
        <dsp:cNvSpPr/>
      </dsp:nvSpPr>
      <dsp:spPr>
        <a:xfrm>
          <a:off x="5933272" y="872152"/>
          <a:ext cx="2372483" cy="11862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815" tIns="29210" rIns="43815" bIns="29210" numCol="1" spcCol="1270" anchor="ctr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300" kern="1200"/>
            <a:t>Recommendation systems</a:t>
          </a:r>
        </a:p>
      </dsp:txBody>
      <dsp:txXfrm>
        <a:off x="5968016" y="906896"/>
        <a:ext cx="2302995" cy="1116753"/>
      </dsp:txXfrm>
    </dsp:sp>
    <dsp:sp modelId="{7E44D29A-151B-4842-A6F3-DE1F8AD1658F}">
      <dsp:nvSpPr>
        <dsp:cNvPr id="0" name=""/>
        <dsp:cNvSpPr/>
      </dsp:nvSpPr>
      <dsp:spPr>
        <a:xfrm>
          <a:off x="6170520" y="2058394"/>
          <a:ext cx="237248" cy="88968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89681"/>
              </a:lnTo>
              <a:lnTo>
                <a:pt x="237248" y="88968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1B73159-CB6E-464E-B575-483F8983E1F9}">
      <dsp:nvSpPr>
        <dsp:cNvPr id="0" name=""/>
        <dsp:cNvSpPr/>
      </dsp:nvSpPr>
      <dsp:spPr>
        <a:xfrm>
          <a:off x="6407769" y="2354954"/>
          <a:ext cx="1897986" cy="118624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27940" rIns="41910" bIns="27940" numCol="1" spcCol="1270" anchor="ctr" anchorCtr="0">
          <a:noAutofit/>
        </a:bodyPr>
        <a:lstStyle/>
        <a:p>
          <a:pPr marL="0" lvl="0" indent="0" algn="ctr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Recommender systems </a:t>
          </a:r>
        </a:p>
      </dsp:txBody>
      <dsp:txXfrm>
        <a:off x="6442513" y="2389698"/>
        <a:ext cx="1828498" cy="1116753"/>
      </dsp:txXfrm>
    </dsp:sp>
    <dsp:sp modelId="{D6DB0626-7132-7C4F-88AC-5626B342DA32}">
      <dsp:nvSpPr>
        <dsp:cNvPr id="0" name=""/>
        <dsp:cNvSpPr/>
      </dsp:nvSpPr>
      <dsp:spPr>
        <a:xfrm>
          <a:off x="8898876" y="872152"/>
          <a:ext cx="2372483" cy="11862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815" tIns="29210" rIns="43815" bIns="29210" numCol="1" spcCol="1270" anchor="ctr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300" kern="1200"/>
            <a:t>Fraud Detection </a:t>
          </a:r>
        </a:p>
      </dsp:txBody>
      <dsp:txXfrm>
        <a:off x="8933620" y="906896"/>
        <a:ext cx="2302995" cy="1116753"/>
      </dsp:txXfrm>
    </dsp:sp>
    <dsp:sp modelId="{BE467603-439F-6049-A8B4-2CFC7E63CD65}">
      <dsp:nvSpPr>
        <dsp:cNvPr id="0" name=""/>
        <dsp:cNvSpPr/>
      </dsp:nvSpPr>
      <dsp:spPr>
        <a:xfrm>
          <a:off x="9136124" y="2058394"/>
          <a:ext cx="237248" cy="88968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89681"/>
              </a:lnTo>
              <a:lnTo>
                <a:pt x="237248" y="88968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B99CF3D-2934-8043-BD6B-5EDF8E1B6291}">
      <dsp:nvSpPr>
        <dsp:cNvPr id="0" name=""/>
        <dsp:cNvSpPr/>
      </dsp:nvSpPr>
      <dsp:spPr>
        <a:xfrm>
          <a:off x="9373373" y="2354954"/>
          <a:ext cx="1897986" cy="118624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27940" rIns="41910" bIns="27940" numCol="1" spcCol="1270" anchor="ctr" anchorCtr="0">
          <a:noAutofit/>
        </a:bodyPr>
        <a:lstStyle/>
        <a:p>
          <a:pPr marL="0" lvl="0" indent="0" algn="ctr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Patters of frauds </a:t>
          </a:r>
        </a:p>
      </dsp:txBody>
      <dsp:txXfrm>
        <a:off x="9408117" y="2389698"/>
        <a:ext cx="1828498" cy="1116753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19F0D7-8F22-42EE-BCB7-17500A6214B4}">
      <dsp:nvSpPr>
        <dsp:cNvPr id="0" name=""/>
        <dsp:cNvSpPr/>
      </dsp:nvSpPr>
      <dsp:spPr>
        <a:xfrm>
          <a:off x="311379" y="1142964"/>
          <a:ext cx="969328" cy="969328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F25CE4A-7699-419C-A63D-2DAC25DA6DCD}">
      <dsp:nvSpPr>
        <dsp:cNvPr id="0" name=""/>
        <dsp:cNvSpPr/>
      </dsp:nvSpPr>
      <dsp:spPr>
        <a:xfrm>
          <a:off x="517957" y="1349543"/>
          <a:ext cx="556171" cy="55617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AB0AE5-85C9-4C3C-9A13-667DD1482C6B}">
      <dsp:nvSpPr>
        <dsp:cNvPr id="0" name=""/>
        <dsp:cNvSpPr/>
      </dsp:nvSpPr>
      <dsp:spPr>
        <a:xfrm>
          <a:off x="1512" y="2414215"/>
          <a:ext cx="1589062" cy="6356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b="1" i="0" kern="1200"/>
            <a:t>Spurious Correlations</a:t>
          </a:r>
          <a:endParaRPr lang="en-US" sz="1500" kern="1200"/>
        </a:p>
      </dsp:txBody>
      <dsp:txXfrm>
        <a:off x="1512" y="2414215"/>
        <a:ext cx="1589062" cy="635625"/>
      </dsp:txXfrm>
    </dsp:sp>
    <dsp:sp modelId="{5D67F962-F6C8-400C-B029-FD02FC6B06A4}">
      <dsp:nvSpPr>
        <dsp:cNvPr id="0" name=""/>
        <dsp:cNvSpPr/>
      </dsp:nvSpPr>
      <dsp:spPr>
        <a:xfrm>
          <a:off x="2178527" y="1142964"/>
          <a:ext cx="969328" cy="969328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D3A5D77-E565-478A-AF48-8356726DBB1E}">
      <dsp:nvSpPr>
        <dsp:cNvPr id="0" name=""/>
        <dsp:cNvSpPr/>
      </dsp:nvSpPr>
      <dsp:spPr>
        <a:xfrm>
          <a:off x="2385105" y="1349543"/>
          <a:ext cx="556171" cy="55617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E3B672-3DE0-479E-A4BA-92266BD12E74}">
      <dsp:nvSpPr>
        <dsp:cNvPr id="0" name=""/>
        <dsp:cNvSpPr/>
      </dsp:nvSpPr>
      <dsp:spPr>
        <a:xfrm>
          <a:off x="1868660" y="2414215"/>
          <a:ext cx="1589062" cy="6356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b="1" kern="1200"/>
            <a:t>Lack of Causal relations </a:t>
          </a:r>
          <a:endParaRPr lang="en-US" sz="1500" kern="1200"/>
        </a:p>
      </dsp:txBody>
      <dsp:txXfrm>
        <a:off x="1868660" y="2414215"/>
        <a:ext cx="1589062" cy="635625"/>
      </dsp:txXfrm>
    </dsp:sp>
    <dsp:sp modelId="{72777607-CD6B-4539-95C5-2562A3935900}">
      <dsp:nvSpPr>
        <dsp:cNvPr id="0" name=""/>
        <dsp:cNvSpPr/>
      </dsp:nvSpPr>
      <dsp:spPr>
        <a:xfrm>
          <a:off x="4045676" y="1142964"/>
          <a:ext cx="969328" cy="969328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0AE1C93-0409-44C1-9FCB-CDAD5AF1EF0F}">
      <dsp:nvSpPr>
        <dsp:cNvPr id="0" name=""/>
        <dsp:cNvSpPr/>
      </dsp:nvSpPr>
      <dsp:spPr>
        <a:xfrm>
          <a:off x="4252254" y="1349543"/>
          <a:ext cx="556171" cy="55617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958EFBF-B768-4A80-8AC4-569848E2F49D}">
      <dsp:nvSpPr>
        <dsp:cNvPr id="0" name=""/>
        <dsp:cNvSpPr/>
      </dsp:nvSpPr>
      <dsp:spPr>
        <a:xfrm>
          <a:off x="3735809" y="2414215"/>
          <a:ext cx="1589062" cy="6356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b="1" i="0" kern="1200"/>
            <a:t>Data Quality</a:t>
          </a:r>
          <a:endParaRPr lang="en-US" sz="1500" kern="1200"/>
        </a:p>
      </dsp:txBody>
      <dsp:txXfrm>
        <a:off x="3735809" y="2414215"/>
        <a:ext cx="1589062" cy="635625"/>
      </dsp:txXfrm>
    </dsp:sp>
    <dsp:sp modelId="{EE2C001E-87AC-472A-9870-D7A073017B0D}">
      <dsp:nvSpPr>
        <dsp:cNvPr id="0" name=""/>
        <dsp:cNvSpPr/>
      </dsp:nvSpPr>
      <dsp:spPr>
        <a:xfrm>
          <a:off x="5912824" y="1142964"/>
          <a:ext cx="969328" cy="969328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C466AF-9A38-463A-868A-F66358CA5F47}">
      <dsp:nvSpPr>
        <dsp:cNvPr id="0" name=""/>
        <dsp:cNvSpPr/>
      </dsp:nvSpPr>
      <dsp:spPr>
        <a:xfrm>
          <a:off x="6119402" y="1349543"/>
          <a:ext cx="556171" cy="55617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FF8E0E4-B561-4DBA-AA32-0422F714FDAB}">
      <dsp:nvSpPr>
        <dsp:cNvPr id="0" name=""/>
        <dsp:cNvSpPr/>
      </dsp:nvSpPr>
      <dsp:spPr>
        <a:xfrm>
          <a:off x="5602957" y="2414215"/>
          <a:ext cx="1589062" cy="6356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b="1" i="0" kern="1200"/>
            <a:t>Curse of Dimensionality</a:t>
          </a:r>
          <a:endParaRPr lang="en-US" sz="1500" kern="1200"/>
        </a:p>
      </dsp:txBody>
      <dsp:txXfrm>
        <a:off x="5602957" y="2414215"/>
        <a:ext cx="1589062" cy="635625"/>
      </dsp:txXfrm>
    </dsp:sp>
    <dsp:sp modelId="{F09AA95E-79C9-459F-8697-0CE0FAAA86EA}">
      <dsp:nvSpPr>
        <dsp:cNvPr id="0" name=""/>
        <dsp:cNvSpPr/>
      </dsp:nvSpPr>
      <dsp:spPr>
        <a:xfrm>
          <a:off x="7779973" y="1142964"/>
          <a:ext cx="969328" cy="969328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97DA7A7-7883-4D77-8384-2CA6B5894A3B}">
      <dsp:nvSpPr>
        <dsp:cNvPr id="0" name=""/>
        <dsp:cNvSpPr/>
      </dsp:nvSpPr>
      <dsp:spPr>
        <a:xfrm>
          <a:off x="7986551" y="1349543"/>
          <a:ext cx="556171" cy="556171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38CCE50-09EF-44A0-A533-CEB1552270CD}">
      <dsp:nvSpPr>
        <dsp:cNvPr id="0" name=""/>
        <dsp:cNvSpPr/>
      </dsp:nvSpPr>
      <dsp:spPr>
        <a:xfrm>
          <a:off x="7470105" y="2414215"/>
          <a:ext cx="1589062" cy="6356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b="1" i="0" kern="1200"/>
            <a:t>Interpretation</a:t>
          </a:r>
          <a:endParaRPr lang="en-US" sz="1500" kern="1200"/>
        </a:p>
      </dsp:txBody>
      <dsp:txXfrm>
        <a:off x="7470105" y="2414215"/>
        <a:ext cx="1589062" cy="635625"/>
      </dsp:txXfrm>
    </dsp:sp>
    <dsp:sp modelId="{EA12FE8F-5DD3-4298-97E8-3EDA85EF2F7B}">
      <dsp:nvSpPr>
        <dsp:cNvPr id="0" name=""/>
        <dsp:cNvSpPr/>
      </dsp:nvSpPr>
      <dsp:spPr>
        <a:xfrm>
          <a:off x="9647121" y="1142964"/>
          <a:ext cx="969328" cy="969328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C07C2AF-F90C-440B-9AF8-1AD927AC3224}">
      <dsp:nvSpPr>
        <dsp:cNvPr id="0" name=""/>
        <dsp:cNvSpPr/>
      </dsp:nvSpPr>
      <dsp:spPr>
        <a:xfrm>
          <a:off x="9853699" y="1349543"/>
          <a:ext cx="556171" cy="556171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BAF1ADF-E587-4AD2-9811-42C9A99BD71F}">
      <dsp:nvSpPr>
        <dsp:cNvPr id="0" name=""/>
        <dsp:cNvSpPr/>
      </dsp:nvSpPr>
      <dsp:spPr>
        <a:xfrm>
          <a:off x="9337254" y="2414215"/>
          <a:ext cx="1589062" cy="6356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b="1" i="0" kern="1200"/>
            <a:t>Need for Domain Knowledge </a:t>
          </a:r>
          <a:endParaRPr lang="en-US" sz="1500" kern="1200"/>
        </a:p>
      </dsp:txBody>
      <dsp:txXfrm>
        <a:off x="9337254" y="2414215"/>
        <a:ext cx="1589062" cy="63562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FBCEB6-05CD-1A4B-AD8F-04BD7ABC89C1}" type="datetimeFigureOut">
              <a:rPr lang="en-US" smtClean="0"/>
              <a:t>2/19/25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C19266-4EF6-4941-8FBD-134085E4C0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0602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0f598feb3d_2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6" name="Google Shape;216;g20f598feb3d_2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1D993C-8145-A84B-C2FD-CBC8C0B15E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771437D-F30A-09FA-2A92-70801B8BEC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2D3724-C431-3425-57A4-0199F9FB50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55096-F83F-2F41-85F7-7FBC3E574093}" type="datetimeFigureOut">
              <a:rPr lang="en-US" smtClean="0"/>
              <a:t>2/19/25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728F92-0373-E8B7-18BB-F56CBA0883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3D81DA-9D93-5ACA-C8CE-4E1F165C1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38A85-CAF6-2C47-8AF9-8855EF11E5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5094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8C6678-5C58-980E-A59D-F695CB499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6CDC75-E4ED-905F-E174-5C2487988A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2F1F2E-817E-A713-6335-F034E4D7BA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55096-F83F-2F41-85F7-7FBC3E574093}" type="datetimeFigureOut">
              <a:rPr lang="en-US" smtClean="0"/>
              <a:t>2/19/25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E8632D-72E7-F4B3-3DEF-6EEB1AEF6C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B832C3-370E-0013-F5F3-E47E5498D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38A85-CAF6-2C47-8AF9-8855EF11E5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2147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67FE4F9-F39C-FAD8-125E-15898F74C5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1B6D94-9B3B-BC59-BCE2-2BEB8D8FF7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6FD9B4-023C-D23E-FBCA-AF2D4EC29A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55096-F83F-2F41-85F7-7FBC3E574093}" type="datetimeFigureOut">
              <a:rPr lang="en-US" smtClean="0"/>
              <a:t>2/19/25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1C5E0B-AB4E-C798-E5E3-B524C2D134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3A4426-1D39-6CB6-A11C-CFC2920A0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38A85-CAF6-2C47-8AF9-8855EF11E5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1930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2">
  <p:cSld name="Custom Layout 2">
    <p:bg>
      <p:bgPr>
        <a:solidFill>
          <a:srgbClr val="E8E8E8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23467" y="5093000"/>
            <a:ext cx="12215600" cy="176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982167" y="1816433"/>
            <a:ext cx="10729600" cy="27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6400" b="1" i="0" u="none" strike="noStrike" cap="none">
                <a:solidFill>
                  <a:schemeClr val="dk1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933" b="1">
                <a:solidFill>
                  <a:schemeClr val="dk1"/>
                </a:solidFill>
              </a:defRPr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933" b="1">
                <a:solidFill>
                  <a:schemeClr val="dk1"/>
                </a:solidFill>
              </a:defRPr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933" b="1">
                <a:solidFill>
                  <a:schemeClr val="dk1"/>
                </a:solidFill>
              </a:defRPr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933" b="1">
                <a:solidFill>
                  <a:schemeClr val="dk1"/>
                </a:solidFill>
              </a:defRPr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933" b="1">
                <a:solidFill>
                  <a:schemeClr val="dk1"/>
                </a:solidFill>
              </a:defRPr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933" b="1">
                <a:solidFill>
                  <a:schemeClr val="dk1"/>
                </a:solidFill>
              </a:defRPr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933" b="1">
                <a:solidFill>
                  <a:schemeClr val="dk1"/>
                </a:solidFill>
              </a:defRPr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933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pic>
        <p:nvPicPr>
          <p:cNvPr id="12" name="Google Shape;12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28345" y="5089696"/>
            <a:ext cx="4215840" cy="1422803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"/>
          <p:cNvSpPr txBox="1">
            <a:spLocks noGrp="1"/>
          </p:cNvSpPr>
          <p:nvPr>
            <p:ph type="body" idx="1"/>
          </p:nvPr>
        </p:nvSpPr>
        <p:spPr>
          <a:xfrm>
            <a:off x="6096000" y="5270500"/>
            <a:ext cx="5477200" cy="12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marR="0" lvl="0" indent="-30479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 b="1" i="0" u="none" strike="noStrike" cap="none">
                <a:solidFill>
                  <a:srgbClr val="000000"/>
                </a:solidFill>
              </a:defRPr>
            </a:lvl1pPr>
            <a:lvl2pPr marL="1219170" marR="0" lvl="1" indent="-30479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467" i="0" u="none" strike="noStrike" cap="none">
                <a:solidFill>
                  <a:srgbClr val="000000"/>
                </a:solidFill>
              </a:defRPr>
            </a:lvl2pPr>
            <a:lvl3pPr marL="1828754" marR="0" lvl="2" indent="-30479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467" i="0" u="none" strike="noStrike" cap="none">
                <a:solidFill>
                  <a:srgbClr val="000000"/>
                </a:solidFill>
              </a:defRPr>
            </a:lvl3pPr>
            <a:lvl4pPr marL="2438339" marR="0" lvl="3" indent="-30479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467" i="0" u="none" strike="noStrike" cap="none">
                <a:solidFill>
                  <a:srgbClr val="000000"/>
                </a:solidFill>
              </a:defRPr>
            </a:lvl4pPr>
            <a:lvl5pPr marL="3047924" marR="0" lvl="4" indent="-30479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467" i="0" u="none" strike="noStrike" cap="none">
                <a:solidFill>
                  <a:srgbClr val="000000"/>
                </a:solidFill>
              </a:defRPr>
            </a:lvl5pPr>
            <a:lvl6pPr marL="3657509" marR="0" lvl="5" indent="-30479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467" i="0" u="none" strike="noStrike" cap="none">
                <a:solidFill>
                  <a:srgbClr val="000000"/>
                </a:solidFill>
              </a:defRPr>
            </a:lvl6pPr>
            <a:lvl7pPr marL="4267093" marR="0" lvl="6" indent="-30479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467" i="0" u="none" strike="noStrike" cap="none">
                <a:solidFill>
                  <a:srgbClr val="000000"/>
                </a:solidFill>
              </a:defRPr>
            </a:lvl7pPr>
            <a:lvl8pPr marL="4876678" marR="0" lvl="7" indent="-30479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467" i="0" u="none" strike="noStrike" cap="none">
                <a:solidFill>
                  <a:srgbClr val="000000"/>
                </a:solidFill>
              </a:defRPr>
            </a:lvl8pPr>
            <a:lvl9pPr marL="5486263" marR="0" lvl="8" indent="-30479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467" i="0" u="none" strike="noStrike" cap="none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138072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 Agenda White Right Agenda">
  <p:cSld name="21 Agenda White Right Agenda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562556" y="3047200"/>
            <a:ext cx="39032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000">
                <a:highlight>
                  <a:schemeClr val="accent1"/>
                </a:highlight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body" idx="1"/>
          </p:nvPr>
        </p:nvSpPr>
        <p:spPr>
          <a:xfrm>
            <a:off x="5450787" y="313167"/>
            <a:ext cx="5786800" cy="621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30479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marL="1219170" lvl="1" indent="-30479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828754" lvl="2" indent="-30479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2438339" lvl="3" indent="-30479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3047924" lvl="4" indent="-30479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3657509" lvl="5" indent="-30479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4267093" lvl="6" indent="-30479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4876678" lvl="7" indent="-30479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5486263" lvl="8" indent="-30479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7" name="Google Shape;17;p3"/>
          <p:cNvCxnSpPr/>
          <p:nvPr/>
        </p:nvCxnSpPr>
        <p:spPr>
          <a:xfrm>
            <a:off x="4964907" y="2512400"/>
            <a:ext cx="0" cy="18404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95962208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 Gold section Intro">
  <p:cSld name="21 Gold section Intro">
    <p:bg>
      <p:bgPr>
        <a:solidFill>
          <a:schemeClr val="accent1"/>
        </a:solid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>
            <a:spLocks noGrp="1"/>
          </p:cNvSpPr>
          <p:nvPr>
            <p:ph type="title"/>
          </p:nvPr>
        </p:nvSpPr>
        <p:spPr>
          <a:xfrm>
            <a:off x="415600" y="304800"/>
            <a:ext cx="8328400" cy="62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8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266" b="1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266" b="1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266" b="1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266" b="1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266" b="1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266" b="1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266" b="1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8266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pic>
        <p:nvPicPr>
          <p:cNvPr id="20" name="Google Shape;20;p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310495" y="5670696"/>
            <a:ext cx="2565244" cy="86574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895700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 Chapter break agenda black with bracket">
  <p:cSld name="20 Chapter break agenda black with bracket">
    <p:bg>
      <p:bgPr>
        <a:solidFill>
          <a:srgbClr val="000000"/>
        </a:solid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754475" y="2726967"/>
            <a:ext cx="3716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  <a:defRPr sz="4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rial"/>
              <a:buNone/>
              <a:defRPr sz="6400" b="1">
                <a:solidFill>
                  <a:srgbClr val="FFFFFF"/>
                </a:solidFill>
              </a:defRPr>
            </a:lvl2pPr>
            <a:lvl3pPr lvl="2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rial"/>
              <a:buNone/>
              <a:defRPr sz="6400" b="1">
                <a:solidFill>
                  <a:srgbClr val="FFFFFF"/>
                </a:solidFill>
              </a:defRPr>
            </a:lvl3pPr>
            <a:lvl4pPr lvl="3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rial"/>
              <a:buNone/>
              <a:defRPr sz="6400" b="1">
                <a:solidFill>
                  <a:srgbClr val="FFFFFF"/>
                </a:solidFill>
              </a:defRPr>
            </a:lvl4pPr>
            <a:lvl5pPr lvl="4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rial"/>
              <a:buNone/>
              <a:defRPr sz="6400" b="1">
                <a:solidFill>
                  <a:srgbClr val="FFFFFF"/>
                </a:solidFill>
              </a:defRPr>
            </a:lvl5pPr>
            <a:lvl6pPr lvl="5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rial"/>
              <a:buNone/>
              <a:defRPr sz="6400" b="1">
                <a:solidFill>
                  <a:srgbClr val="FFFFFF"/>
                </a:solidFill>
              </a:defRPr>
            </a:lvl6pPr>
            <a:lvl7pPr lvl="6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rial"/>
              <a:buNone/>
              <a:defRPr sz="6400" b="1">
                <a:solidFill>
                  <a:srgbClr val="FFFFFF"/>
                </a:solidFill>
              </a:defRPr>
            </a:lvl7pPr>
            <a:lvl8pPr lvl="7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rial"/>
              <a:buNone/>
              <a:defRPr sz="6400" b="1">
                <a:solidFill>
                  <a:srgbClr val="FFFFFF"/>
                </a:solidFill>
              </a:defRPr>
            </a:lvl8pPr>
            <a:lvl9pPr lvl="8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rial"/>
              <a:buNone/>
              <a:defRPr sz="64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3" name="Google Shape;23;p5"/>
          <p:cNvSpPr txBox="1"/>
          <p:nvPr/>
        </p:nvSpPr>
        <p:spPr>
          <a:xfrm>
            <a:off x="4834133" y="330500"/>
            <a:ext cx="1409600" cy="61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0"/>
              <a:buFont typeface="Arial"/>
              <a:buNone/>
            </a:pPr>
            <a:r>
              <a:rPr lang="en" sz="29999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{</a:t>
            </a:r>
            <a:endParaRPr sz="1467" b="0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5"/>
          <p:cNvSpPr txBox="1">
            <a:spLocks noGrp="1"/>
          </p:cNvSpPr>
          <p:nvPr>
            <p:ph type="subTitle" idx="1"/>
          </p:nvPr>
        </p:nvSpPr>
        <p:spPr>
          <a:xfrm>
            <a:off x="6575683" y="678500"/>
            <a:ext cx="4982800" cy="54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solidFill>
                  <a:schemeClr val="lt1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highlight>
                  <a:schemeClr val="lt1"/>
                </a:highlight>
              </a:defRPr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highlight>
                  <a:schemeClr val="lt1"/>
                </a:highlight>
              </a:defRPr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highlight>
                  <a:schemeClr val="lt1"/>
                </a:highlight>
              </a:defRPr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highlight>
                  <a:schemeClr val="lt1"/>
                </a:highlight>
              </a:defRPr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highlight>
                  <a:schemeClr val="lt1"/>
                </a:highlight>
              </a:defRPr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highlight>
                  <a:schemeClr val="lt1"/>
                </a:highlight>
              </a:defRPr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highlight>
                  <a:schemeClr val="lt1"/>
                </a:highlight>
              </a:defRPr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highlight>
                  <a:schemeClr val="lt1"/>
                </a:highlight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0939353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 Headline with 3 column 2">
  <p:cSld name="21 Headline with 3 column 2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oogle Shape;26;p6"/>
          <p:cNvPicPr preferRelativeResize="0"/>
          <p:nvPr/>
        </p:nvPicPr>
        <p:blipFill rotWithShape="1">
          <a:blip r:embed="rId2">
            <a:alphaModFix/>
          </a:blip>
          <a:srcRect l="67797" r="-92"/>
          <a:stretch/>
        </p:blipFill>
        <p:spPr>
          <a:xfrm>
            <a:off x="0" y="0"/>
            <a:ext cx="3937632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6"/>
          <p:cNvSpPr txBox="1">
            <a:spLocks noGrp="1"/>
          </p:cNvSpPr>
          <p:nvPr>
            <p:ph type="title"/>
          </p:nvPr>
        </p:nvSpPr>
        <p:spPr>
          <a:xfrm>
            <a:off x="430605" y="323203"/>
            <a:ext cx="3204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4000" b="1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4000" b="1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4000" b="1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4000" b="1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4000" b="1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4000" b="1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4000" b="1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40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body" idx="1"/>
          </p:nvPr>
        </p:nvSpPr>
        <p:spPr>
          <a:xfrm>
            <a:off x="4495800" y="431800"/>
            <a:ext cx="3352800" cy="39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3047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1219170" lvl="1" indent="-304792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marL="1828754" lvl="2" indent="-304792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marL="2438339" lvl="3" indent="-304792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marL="3047924" lvl="4" indent="-304792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marL="3657509" lvl="5" indent="-304792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marL="4267093" lvl="6" indent="-304792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marL="4876678" lvl="7" indent="-304792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marL="5486263" lvl="8" indent="-304792" algn="l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body" idx="2"/>
          </p:nvPr>
        </p:nvSpPr>
        <p:spPr>
          <a:xfrm>
            <a:off x="8406775" y="431800"/>
            <a:ext cx="3352800" cy="39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3047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1219170" lvl="1" indent="-304792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marL="1828754" lvl="2" indent="-304792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marL="2438339" lvl="3" indent="-304792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marL="3047924" lvl="4" indent="-304792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marL="3657509" lvl="5" indent="-304792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marL="4267093" lvl="6" indent="-304792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marL="4876678" lvl="7" indent="-304792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marL="5486263" lvl="8" indent="-304792" algn="l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8511838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 Two Column Format Gold Right 1">
  <p:cSld name="21 Two Column Format Gold Right 1">
    <p:bg>
      <p:bgPr>
        <a:solidFill>
          <a:schemeClr val="accent1"/>
        </a:solidFill>
        <a:effectLst/>
      </p:bgPr>
    </p:bg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/>
          <p:nvPr/>
        </p:nvSpPr>
        <p:spPr>
          <a:xfrm>
            <a:off x="-18633" y="1167"/>
            <a:ext cx="61148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7"/>
          <p:cNvSpPr txBox="1">
            <a:spLocks noGrp="1"/>
          </p:cNvSpPr>
          <p:nvPr>
            <p:ph type="body" idx="1"/>
          </p:nvPr>
        </p:nvSpPr>
        <p:spPr>
          <a:xfrm>
            <a:off x="414867" y="1862767"/>
            <a:ext cx="5206400" cy="61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91425" rIns="91425" bIns="91425" anchor="t" anchorCtr="0">
            <a:noAutofit/>
          </a:bodyPr>
          <a:lstStyle>
            <a:lvl1pPr marL="609585" marR="0" lvl="0" indent="-30479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marR="0" lvl="1" indent="-30479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30479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30479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30479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30479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7093" marR="0" lvl="6" indent="-30479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6678" marR="0" lvl="7" indent="-30479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6263" marR="0" lvl="8" indent="-30479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415600" y="288567"/>
            <a:ext cx="51160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4000" b="1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4000" b="1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4000" b="1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4000" b="1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4000" b="1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4000" b="1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4000" b="1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40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491343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 Speaker Intro Black (small photo)">
  <p:cSld name="21 Speaker Intro Black (small photo)">
    <p:bg>
      <p:bgPr>
        <a:solidFill>
          <a:schemeClr val="dk1"/>
        </a:solid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 txBox="1">
            <a:spLocks noGrp="1"/>
          </p:cNvSpPr>
          <p:nvPr>
            <p:ph type="title"/>
          </p:nvPr>
        </p:nvSpPr>
        <p:spPr>
          <a:xfrm>
            <a:off x="4903372" y="1858116"/>
            <a:ext cx="6908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400">
                <a:solidFill>
                  <a:schemeClr val="accent1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8"/>
          <p:cNvSpPr/>
          <p:nvPr/>
        </p:nvSpPr>
        <p:spPr>
          <a:xfrm>
            <a:off x="1132200" y="1498600"/>
            <a:ext cx="2640000" cy="2670000"/>
          </a:xfrm>
          <a:prstGeom prst="rect">
            <a:avLst/>
          </a:prstGeom>
          <a:solidFill>
            <a:srgbClr val="D0D0D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8"/>
          <p:cNvSpPr txBox="1">
            <a:spLocks noGrp="1"/>
          </p:cNvSpPr>
          <p:nvPr>
            <p:ph type="subTitle" idx="1"/>
          </p:nvPr>
        </p:nvSpPr>
        <p:spPr>
          <a:xfrm>
            <a:off x="4903372" y="1397000"/>
            <a:ext cx="6451600" cy="4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highlight>
                  <a:schemeClr val="accent1"/>
                </a:highlight>
              </a:defRPr>
            </a:lvl1pPr>
            <a:lvl2pPr lvl="1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body" idx="2"/>
          </p:nvPr>
        </p:nvSpPr>
        <p:spPr>
          <a:xfrm>
            <a:off x="5045933" y="3987800"/>
            <a:ext cx="6451600" cy="25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30479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>
                <a:solidFill>
                  <a:schemeClr val="lt1"/>
                </a:solidFill>
              </a:defRPr>
            </a:lvl1pPr>
            <a:lvl2pPr marL="1219170" lvl="1" indent="-30479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 b="1">
                <a:solidFill>
                  <a:schemeClr val="lt1"/>
                </a:solidFill>
              </a:defRPr>
            </a:lvl2pPr>
            <a:lvl3pPr marL="1828754" lvl="2" indent="-30479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 b="1">
                <a:solidFill>
                  <a:schemeClr val="lt1"/>
                </a:solidFill>
              </a:defRPr>
            </a:lvl3pPr>
            <a:lvl4pPr marL="2438339" lvl="3" indent="-30479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 b="1">
                <a:solidFill>
                  <a:schemeClr val="lt1"/>
                </a:solidFill>
              </a:defRPr>
            </a:lvl4pPr>
            <a:lvl5pPr marL="3047924" lvl="4" indent="-30479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 b="1">
                <a:solidFill>
                  <a:schemeClr val="lt1"/>
                </a:solidFill>
              </a:defRPr>
            </a:lvl5pPr>
            <a:lvl6pPr marL="3657509" lvl="5" indent="-30479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 b="1">
                <a:solidFill>
                  <a:schemeClr val="lt1"/>
                </a:solidFill>
              </a:defRPr>
            </a:lvl6pPr>
            <a:lvl7pPr marL="4267093" lvl="6" indent="-30479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 b="1">
                <a:solidFill>
                  <a:schemeClr val="lt1"/>
                </a:solidFill>
              </a:defRPr>
            </a:lvl7pPr>
            <a:lvl8pPr marL="4876678" lvl="7" indent="-30479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 b="1">
                <a:solidFill>
                  <a:schemeClr val="lt1"/>
                </a:solidFill>
              </a:defRPr>
            </a:lvl8pPr>
            <a:lvl9pPr marL="5486263" lvl="8" indent="-30479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3870158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  Left headline with text and subheading">
  <p:cSld name="20  Left headline with text and subheading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title"/>
          </p:nvPr>
        </p:nvSpPr>
        <p:spPr>
          <a:xfrm>
            <a:off x="415607" y="304667"/>
            <a:ext cx="45052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body" idx="1"/>
          </p:nvPr>
        </p:nvSpPr>
        <p:spPr>
          <a:xfrm>
            <a:off x="573159" y="1883884"/>
            <a:ext cx="4505200" cy="36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marR="0" lvl="0" indent="-30479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marR="0" lvl="1" indent="-30479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30479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30479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30479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30479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7093" marR="0" lvl="6" indent="-30479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6678" marR="0" lvl="7" indent="-30479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6263" marR="0" lvl="8" indent="-30479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557425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C75B11-B3F8-6613-4F91-E1E8569FA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433820-FA5D-41D6-3984-31151EDD35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9AB9D4-C87A-49F9-D2A9-6E8BA2EA3C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55096-F83F-2F41-85F7-7FBC3E574093}" type="datetimeFigureOut">
              <a:rPr lang="en-US" smtClean="0"/>
              <a:t>2/19/25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29E671-CE6D-346F-B3AC-EF5C67B982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0263B5-8BE7-9A0C-6528-AF779A71B8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38A85-CAF6-2C47-8AF9-8855EF11E5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49289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 Title plus gold horizontal block">
  <p:cSld name="21 Title plus gold horizontal block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/>
          <p:nvPr/>
        </p:nvSpPr>
        <p:spPr>
          <a:xfrm>
            <a:off x="-25633" y="2346933"/>
            <a:ext cx="12217600" cy="4584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11"/>
          <p:cNvSpPr txBox="1">
            <a:spLocks noGrp="1"/>
          </p:cNvSpPr>
          <p:nvPr>
            <p:ph type="title"/>
          </p:nvPr>
        </p:nvSpPr>
        <p:spPr>
          <a:xfrm>
            <a:off x="438108" y="304800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body" idx="1"/>
          </p:nvPr>
        </p:nvSpPr>
        <p:spPr>
          <a:xfrm>
            <a:off x="573157" y="2750287"/>
            <a:ext cx="10427200" cy="31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marR="0" lvl="0" indent="-3047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marR="0" lvl="1" indent="-304792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304792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304792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304792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304792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7093" marR="0" lvl="6" indent="-304792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6678" marR="0" lvl="7" indent="-304792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6263" marR="0" lvl="8" indent="-304792" algn="l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815405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 Blank slide with logo only" type="title">
  <p:cSld name="21 Blank slide with logo only">
    <p:bg>
      <p:bgPr>
        <a:noFill/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67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3" name="Google Shape;53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310495" y="5670696"/>
            <a:ext cx="2565244" cy="86574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8979137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 Blank slide with logo only 1">
  <p:cSld name="21 Blank slide with logo only 1">
    <p:bg>
      <p:bgPr>
        <a:solidFill>
          <a:schemeClr val="dk1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310495" y="5670696"/>
            <a:ext cx="2565244" cy="86574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6247292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 Title plus white horizontal block and black heading">
  <p:cSld name="21 Title plus white horizontal block and black heading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5"/>
          <p:cNvSpPr/>
          <p:nvPr/>
        </p:nvSpPr>
        <p:spPr>
          <a:xfrm>
            <a:off x="-12800" y="-53667"/>
            <a:ext cx="12348000" cy="2400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15"/>
          <p:cNvSpPr txBox="1">
            <a:spLocks noGrp="1"/>
          </p:cNvSpPr>
          <p:nvPr>
            <p:ph type="title"/>
          </p:nvPr>
        </p:nvSpPr>
        <p:spPr>
          <a:xfrm>
            <a:off x="415600" y="304800"/>
            <a:ext cx="11360800" cy="8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pic>
        <p:nvPicPr>
          <p:cNvPr id="59" name="Google Shape;59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310495" y="5670696"/>
            <a:ext cx="2565244" cy="86574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4116225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 Title plus white horizontal block  and gold heading">
  <p:cSld name="21 Title plus white horizontal block  and gold heading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6"/>
          <p:cNvSpPr/>
          <p:nvPr/>
        </p:nvSpPr>
        <p:spPr>
          <a:xfrm>
            <a:off x="-12800" y="-53667"/>
            <a:ext cx="12348000" cy="2400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62;p16"/>
          <p:cNvSpPr txBox="1">
            <a:spLocks noGrp="1"/>
          </p:cNvSpPr>
          <p:nvPr>
            <p:ph type="title"/>
          </p:nvPr>
        </p:nvSpPr>
        <p:spPr>
          <a:xfrm>
            <a:off x="415600" y="304800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pic>
        <p:nvPicPr>
          <p:cNvPr id="63" name="Google Shape;63;p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310495" y="5670696"/>
            <a:ext cx="2565244" cy="86574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7513887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 Title plus white horizontal block and black heading 1">
  <p:cSld name="21 Title plus white horizontal block and black heading 1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7"/>
          <p:cNvSpPr/>
          <p:nvPr/>
        </p:nvSpPr>
        <p:spPr>
          <a:xfrm>
            <a:off x="-12800" y="-53667"/>
            <a:ext cx="12348000" cy="2400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17"/>
          <p:cNvSpPr txBox="1">
            <a:spLocks noGrp="1"/>
          </p:cNvSpPr>
          <p:nvPr>
            <p:ph type="title"/>
          </p:nvPr>
        </p:nvSpPr>
        <p:spPr>
          <a:xfrm>
            <a:off x="415600" y="304800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pic>
        <p:nvPicPr>
          <p:cNvPr id="67" name="Google Shape;67;p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310495" y="5670696"/>
            <a:ext cx="2565244" cy="86574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5813470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 Two Column Format Gold Right 2">
  <p:cSld name="21 Two Column Format Gold Right 2">
    <p:bg>
      <p:bgPr>
        <a:solidFill>
          <a:schemeClr val="lt2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9"/>
          <p:cNvSpPr/>
          <p:nvPr/>
        </p:nvSpPr>
        <p:spPr>
          <a:xfrm>
            <a:off x="6077367" y="1167"/>
            <a:ext cx="61148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19"/>
          <p:cNvSpPr/>
          <p:nvPr/>
        </p:nvSpPr>
        <p:spPr>
          <a:xfrm>
            <a:off x="6077367" y="1167"/>
            <a:ext cx="61148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19"/>
          <p:cNvSpPr txBox="1">
            <a:spLocks noGrp="1"/>
          </p:cNvSpPr>
          <p:nvPr>
            <p:ph type="body" idx="1"/>
          </p:nvPr>
        </p:nvSpPr>
        <p:spPr>
          <a:xfrm>
            <a:off x="6678700" y="1715933"/>
            <a:ext cx="4918400" cy="47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marR="0" lvl="0" indent="-30479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marR="0" lvl="1" indent="-30479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30479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30479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30479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30479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7093" marR="0" lvl="6" indent="-30479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6678" marR="0" lvl="7" indent="-30479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6263" marR="0" lvl="8" indent="-30479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" name="Google Shape;73;p19"/>
          <p:cNvSpPr txBox="1">
            <a:spLocks noGrp="1"/>
          </p:cNvSpPr>
          <p:nvPr>
            <p:ph type="title"/>
          </p:nvPr>
        </p:nvSpPr>
        <p:spPr>
          <a:xfrm>
            <a:off x="6609400" y="288567"/>
            <a:ext cx="46116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4000" b="1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4000" b="1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4000" b="1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4000" b="1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4000" b="1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4000" b="1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4000" b="1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40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4304867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 Two Column Format Gold Right 2 1">
  <p:cSld name="21 Two Column Format Gold Right 2 1">
    <p:bg>
      <p:bgPr>
        <a:solidFill>
          <a:schemeClr val="lt2"/>
        </a:solid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0"/>
          <p:cNvSpPr/>
          <p:nvPr/>
        </p:nvSpPr>
        <p:spPr>
          <a:xfrm>
            <a:off x="6077367" y="1167"/>
            <a:ext cx="61148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20"/>
          <p:cNvSpPr/>
          <p:nvPr/>
        </p:nvSpPr>
        <p:spPr>
          <a:xfrm>
            <a:off x="6077367" y="1167"/>
            <a:ext cx="61148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20"/>
          <p:cNvSpPr txBox="1">
            <a:spLocks noGrp="1"/>
          </p:cNvSpPr>
          <p:nvPr>
            <p:ph type="title"/>
          </p:nvPr>
        </p:nvSpPr>
        <p:spPr>
          <a:xfrm>
            <a:off x="6609400" y="288567"/>
            <a:ext cx="46116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4000" b="1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4000" b="1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4000" b="1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4000" b="1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4000" b="1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4000" b="1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4000" b="1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40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6846121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 Headline with 3 column">
  <p:cSld name="21 Headline with 3 column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2"/>
          <p:cNvSpPr txBox="1">
            <a:spLocks noGrp="1"/>
          </p:cNvSpPr>
          <p:nvPr>
            <p:ph type="body" idx="1"/>
          </p:nvPr>
        </p:nvSpPr>
        <p:spPr>
          <a:xfrm>
            <a:off x="8249733" y="1550700"/>
            <a:ext cx="3491200" cy="49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marR="0" lvl="0" indent="-3047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marR="0" lvl="1" indent="-304792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304792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304792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304792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304792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7093" marR="0" lvl="6" indent="-304792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6678" marR="0" lvl="7" indent="-304792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6263" marR="0" lvl="8" indent="-304792" algn="l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" name="Google Shape;84;p22"/>
          <p:cNvSpPr txBox="1">
            <a:spLocks noGrp="1"/>
          </p:cNvSpPr>
          <p:nvPr>
            <p:ph type="body" idx="2"/>
          </p:nvPr>
        </p:nvSpPr>
        <p:spPr>
          <a:xfrm>
            <a:off x="4328400" y="1584171"/>
            <a:ext cx="3491200" cy="49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marR="0" lvl="0" indent="-3047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marR="0" lvl="1" indent="-304792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304792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304792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304792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304792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7093" marR="0" lvl="6" indent="-304792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6678" marR="0" lvl="7" indent="-304792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6263" marR="0" lvl="8" indent="-304792" algn="l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" name="Google Shape;85;p22"/>
          <p:cNvSpPr txBox="1">
            <a:spLocks noGrp="1"/>
          </p:cNvSpPr>
          <p:nvPr>
            <p:ph type="body" idx="3"/>
          </p:nvPr>
        </p:nvSpPr>
        <p:spPr>
          <a:xfrm>
            <a:off x="434467" y="1615323"/>
            <a:ext cx="3491200" cy="49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marR="0" lvl="0" indent="-3047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marR="0" lvl="1" indent="-304792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304792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304792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304792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304792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7093" marR="0" lvl="6" indent="-304792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6678" marR="0" lvl="7" indent="-304792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6263" marR="0" lvl="8" indent="-304792" algn="l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" name="Google Shape;86;p22"/>
          <p:cNvSpPr txBox="1">
            <a:spLocks noGrp="1"/>
          </p:cNvSpPr>
          <p:nvPr>
            <p:ph type="title"/>
          </p:nvPr>
        </p:nvSpPr>
        <p:spPr>
          <a:xfrm>
            <a:off x="434467" y="304800"/>
            <a:ext cx="113420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4000" b="1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4000" b="1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4000" b="1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4000" b="1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4000" b="1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4000" b="1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4000" b="1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40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2910664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 Text with small vertical photo to the right 1">
  <p:cSld name="21 Text with small vertical photo to the right 1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3"/>
          <p:cNvSpPr/>
          <p:nvPr/>
        </p:nvSpPr>
        <p:spPr>
          <a:xfrm>
            <a:off x="3383133" y="-17267"/>
            <a:ext cx="8808800" cy="6915200"/>
          </a:xfrm>
          <a:prstGeom prst="rect">
            <a:avLst/>
          </a:prstGeom>
          <a:solidFill>
            <a:srgbClr val="D0D0D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23"/>
          <p:cNvSpPr txBox="1">
            <a:spLocks noGrp="1"/>
          </p:cNvSpPr>
          <p:nvPr>
            <p:ph type="title"/>
          </p:nvPr>
        </p:nvSpPr>
        <p:spPr>
          <a:xfrm>
            <a:off x="415603" y="304667"/>
            <a:ext cx="27772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3200" b="1" i="0" u="none" strike="noStrike" cap="none">
                <a:solidFill>
                  <a:schemeClr val="dk1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3200" b="1">
                <a:solidFill>
                  <a:schemeClr val="dk1"/>
                </a:solidFill>
              </a:defRPr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3200" b="1">
                <a:solidFill>
                  <a:schemeClr val="dk1"/>
                </a:solidFill>
              </a:defRPr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3200" b="1">
                <a:solidFill>
                  <a:schemeClr val="dk1"/>
                </a:solidFill>
              </a:defRPr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3200" b="1">
                <a:solidFill>
                  <a:schemeClr val="dk1"/>
                </a:solidFill>
              </a:defRPr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3200" b="1">
                <a:solidFill>
                  <a:schemeClr val="dk1"/>
                </a:solidFill>
              </a:defRPr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3200" b="1">
                <a:solidFill>
                  <a:schemeClr val="dk1"/>
                </a:solidFill>
              </a:defRPr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3200" b="1">
                <a:solidFill>
                  <a:schemeClr val="dk1"/>
                </a:solidFill>
              </a:defRPr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32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00366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B146CD-0AE7-3403-FDB4-D3773DEC5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366DC6-69ED-D5AF-12EC-ADAC280FC5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097972-8AF5-DAA5-E37C-A9C5EB851B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55096-F83F-2F41-85F7-7FBC3E574093}" type="datetimeFigureOut">
              <a:rPr lang="en-US" smtClean="0"/>
              <a:t>2/19/25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93AC2D-420A-9425-EC66-CC19656BB5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3C0795-8C39-36ED-CECA-5AF664D48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38A85-CAF6-2C47-8AF9-8855EF11E5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93131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 Chapter break bar 1">
  <p:cSld name="21 Chapter break bar 1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4"/>
          <p:cNvSpPr/>
          <p:nvPr/>
        </p:nvSpPr>
        <p:spPr>
          <a:xfrm>
            <a:off x="0" y="1752600"/>
            <a:ext cx="12192000" cy="2057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62533" tIns="81233" rIns="162533" bIns="81233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endParaRPr sz="4933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24"/>
          <p:cNvSpPr txBox="1">
            <a:spLocks noGrp="1"/>
          </p:cNvSpPr>
          <p:nvPr>
            <p:ph type="title"/>
          </p:nvPr>
        </p:nvSpPr>
        <p:spPr>
          <a:xfrm>
            <a:off x="509116" y="2133600"/>
            <a:ext cx="10817200" cy="13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  <a:defRPr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  <a:defRPr b="1">
                <a:solidFill>
                  <a:srgbClr val="FFFFFF"/>
                </a:solidFill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  <a:defRPr b="1">
                <a:solidFill>
                  <a:srgbClr val="FFFFFF"/>
                </a:solidFill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  <a:defRPr b="1">
                <a:solidFill>
                  <a:srgbClr val="FFFFFF"/>
                </a:solidFill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  <a:defRPr b="1">
                <a:solidFill>
                  <a:srgbClr val="FFFFFF"/>
                </a:solidFill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  <a:defRPr b="1">
                <a:solidFill>
                  <a:srgbClr val="FFFFFF"/>
                </a:solidFill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  <a:defRPr b="1">
                <a:solidFill>
                  <a:srgbClr val="FFFFFF"/>
                </a:solidFill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  <a:defRPr b="1">
                <a:solidFill>
                  <a:srgbClr val="FFFFFF"/>
                </a:solidFill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None/>
              <a:defRPr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93" name="Google Shape;93;p2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310495" y="5670696"/>
            <a:ext cx="2565244" cy="86574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7468329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 Chapter break bar">
  <p:cSld name="21 Chapter break bar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5"/>
          <p:cNvSpPr/>
          <p:nvPr/>
        </p:nvSpPr>
        <p:spPr>
          <a:xfrm>
            <a:off x="0" y="1752600"/>
            <a:ext cx="12192000" cy="2057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62533" tIns="81233" rIns="162533" bIns="81233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endParaRPr sz="4933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25"/>
          <p:cNvSpPr txBox="1">
            <a:spLocks noGrp="1"/>
          </p:cNvSpPr>
          <p:nvPr>
            <p:ph type="title"/>
          </p:nvPr>
        </p:nvSpPr>
        <p:spPr>
          <a:xfrm>
            <a:off x="509116" y="2133600"/>
            <a:ext cx="10817200" cy="13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>
                <a:solidFill>
                  <a:schemeClr val="dk1"/>
                </a:solidFill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>
                <a:solidFill>
                  <a:schemeClr val="dk1"/>
                </a:solidFill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>
                <a:solidFill>
                  <a:schemeClr val="dk1"/>
                </a:solidFill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>
                <a:solidFill>
                  <a:schemeClr val="dk1"/>
                </a:solidFill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>
                <a:solidFill>
                  <a:schemeClr val="dk1"/>
                </a:solidFill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>
                <a:solidFill>
                  <a:schemeClr val="dk1"/>
                </a:solidFill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>
                <a:solidFill>
                  <a:schemeClr val="dk1"/>
                </a:solidFill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pic>
        <p:nvPicPr>
          <p:cNvPr id="97" name="Google Shape;97;p2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310495" y="5670696"/>
            <a:ext cx="2565244" cy="86574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2088338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 Chapter break bar 2">
  <p:cSld name="21 Chapter break bar 2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6"/>
          <p:cNvSpPr/>
          <p:nvPr/>
        </p:nvSpPr>
        <p:spPr>
          <a:xfrm>
            <a:off x="0" y="1752600"/>
            <a:ext cx="12192000" cy="2057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162533" tIns="81233" rIns="162533" bIns="81233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endParaRPr sz="4933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26"/>
          <p:cNvSpPr txBox="1">
            <a:spLocks noGrp="1"/>
          </p:cNvSpPr>
          <p:nvPr>
            <p:ph type="title"/>
          </p:nvPr>
        </p:nvSpPr>
        <p:spPr>
          <a:xfrm>
            <a:off x="509116" y="2133600"/>
            <a:ext cx="10817200" cy="13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rial"/>
              <a:buNone/>
              <a:defRPr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rial"/>
              <a:buNone/>
              <a:defRPr b="1">
                <a:solidFill>
                  <a:schemeClr val="accent1"/>
                </a:solidFill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rial"/>
              <a:buNone/>
              <a:defRPr b="1">
                <a:solidFill>
                  <a:schemeClr val="accent1"/>
                </a:solidFill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rial"/>
              <a:buNone/>
              <a:defRPr b="1">
                <a:solidFill>
                  <a:schemeClr val="accent1"/>
                </a:solidFill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rial"/>
              <a:buNone/>
              <a:defRPr b="1">
                <a:solidFill>
                  <a:schemeClr val="accent1"/>
                </a:solidFill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rial"/>
              <a:buNone/>
              <a:defRPr b="1">
                <a:solidFill>
                  <a:schemeClr val="accent1"/>
                </a:solidFill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rial"/>
              <a:buNone/>
              <a:defRPr b="1">
                <a:solidFill>
                  <a:schemeClr val="accent1"/>
                </a:solidFill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rial"/>
              <a:buNone/>
              <a:defRPr b="1">
                <a:solidFill>
                  <a:schemeClr val="accent1"/>
                </a:solidFill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rial"/>
              <a:buNone/>
              <a:defRPr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pic>
        <p:nvPicPr>
          <p:cNvPr id="101" name="Google Shape;101;p2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310495" y="5670696"/>
            <a:ext cx="2565244" cy="86574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2900029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Custom Layout 1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8"/>
          <p:cNvSpPr txBox="1">
            <a:spLocks noGrp="1"/>
          </p:cNvSpPr>
          <p:nvPr>
            <p:ph type="ctrTitle"/>
          </p:nvPr>
        </p:nvSpPr>
        <p:spPr>
          <a:xfrm>
            <a:off x="415600" y="3429004"/>
            <a:ext cx="11360800" cy="21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6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933" b="1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933" b="1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933" b="1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933" b="1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933" b="1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933" b="1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933" b="1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933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8" name="Google Shape;108;p28"/>
          <p:cNvSpPr txBox="1">
            <a:spLocks noGrp="1"/>
          </p:cNvSpPr>
          <p:nvPr>
            <p:ph type="subTitle" idx="1"/>
          </p:nvPr>
        </p:nvSpPr>
        <p:spPr>
          <a:xfrm>
            <a:off x="415600" y="5456388"/>
            <a:ext cx="10868800" cy="10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733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7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7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7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7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7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7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7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7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09" name="Google Shape;109;p2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15600" y="81499"/>
            <a:ext cx="4215743" cy="14227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3583246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 Text with Photo Web Standard">
  <p:cSld name="21 Text with Photo Web Standard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1"/>
          <p:cNvSpPr/>
          <p:nvPr/>
        </p:nvSpPr>
        <p:spPr>
          <a:xfrm>
            <a:off x="-100767" y="-18500"/>
            <a:ext cx="12292800" cy="3239200"/>
          </a:xfrm>
          <a:prstGeom prst="rect">
            <a:avLst/>
          </a:prstGeom>
          <a:solidFill>
            <a:srgbClr val="D0D0D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31"/>
          <p:cNvSpPr>
            <a:spLocks noGrp="1"/>
          </p:cNvSpPr>
          <p:nvPr>
            <p:ph type="pic" idx="2"/>
          </p:nvPr>
        </p:nvSpPr>
        <p:spPr>
          <a:xfrm>
            <a:off x="-101600" y="0"/>
            <a:ext cx="12293600" cy="3221600"/>
          </a:xfrm>
          <a:prstGeom prst="rect">
            <a:avLst/>
          </a:prstGeom>
          <a:noFill/>
          <a:ln>
            <a:noFill/>
          </a:ln>
        </p:spPr>
      </p:sp>
      <p:sp>
        <p:nvSpPr>
          <p:cNvPr id="118" name="Google Shape;118;p31"/>
          <p:cNvSpPr/>
          <p:nvPr/>
        </p:nvSpPr>
        <p:spPr>
          <a:xfrm>
            <a:off x="2091633" y="2310200"/>
            <a:ext cx="8554000" cy="454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31"/>
          <p:cNvSpPr txBox="1"/>
          <p:nvPr/>
        </p:nvSpPr>
        <p:spPr>
          <a:xfrm>
            <a:off x="2242600" y="3174500"/>
            <a:ext cx="8245600" cy="3683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31"/>
          <p:cNvSpPr txBox="1">
            <a:spLocks noGrp="1"/>
          </p:cNvSpPr>
          <p:nvPr>
            <p:ph type="title"/>
          </p:nvPr>
        </p:nvSpPr>
        <p:spPr>
          <a:xfrm>
            <a:off x="2091633" y="2475887"/>
            <a:ext cx="79872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>
                <a:highlight>
                  <a:schemeClr val="accent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6361204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 Headline with text  1 black background">
  <p:cSld name="21 Headline with text  1 black background">
    <p:bg>
      <p:bgPr>
        <a:solidFill>
          <a:schemeClr val="dk1"/>
        </a:solidFill>
        <a:effectLst/>
      </p:bgPr>
    </p:bg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2"/>
          <p:cNvSpPr txBox="1">
            <a:spLocks noGrp="1"/>
          </p:cNvSpPr>
          <p:nvPr>
            <p:ph type="body" idx="1"/>
          </p:nvPr>
        </p:nvSpPr>
        <p:spPr>
          <a:xfrm>
            <a:off x="569500" y="1606433"/>
            <a:ext cx="10273200" cy="426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marR="0" lvl="0" indent="-3047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667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marR="0" lvl="1" indent="-304792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304792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304792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304792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304792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7093" marR="0" lvl="6" indent="-304792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6678" marR="0" lvl="7" indent="-304792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6263" marR="0" lvl="8" indent="-304792" algn="l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" name="Google Shape;123;p32"/>
          <p:cNvSpPr txBox="1">
            <a:spLocks noGrp="1"/>
          </p:cNvSpPr>
          <p:nvPr>
            <p:ph type="title"/>
          </p:nvPr>
        </p:nvSpPr>
        <p:spPr>
          <a:xfrm>
            <a:off x="415600" y="304800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4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0264707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 2 Column Format Black Right 1">
  <p:cSld name="21 2 Column Format Black Right 1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33"/>
          <p:cNvSpPr txBox="1">
            <a:spLocks noGrp="1"/>
          </p:cNvSpPr>
          <p:nvPr>
            <p:ph type="body" idx="1"/>
          </p:nvPr>
        </p:nvSpPr>
        <p:spPr>
          <a:xfrm>
            <a:off x="6699033" y="593367"/>
            <a:ext cx="5116000" cy="51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marR="0" lvl="0" indent="-3047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marR="0" lvl="1" indent="-304792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867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304792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867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304792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867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304792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867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304792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867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7093" marR="0" lvl="6" indent="-304792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867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6678" marR="0" lvl="7" indent="-304792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867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6263" marR="0" lvl="8" indent="-304792" algn="l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400"/>
              <a:buFont typeface="Arial"/>
              <a:buNone/>
              <a:defRPr sz="1867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" name="Google Shape;126;p33"/>
          <p:cNvSpPr txBox="1">
            <a:spLocks noGrp="1"/>
          </p:cNvSpPr>
          <p:nvPr>
            <p:ph type="title"/>
          </p:nvPr>
        </p:nvSpPr>
        <p:spPr>
          <a:xfrm>
            <a:off x="432933" y="281633"/>
            <a:ext cx="51160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4000" b="1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4000" b="1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4000" b="1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4000" b="1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4000" b="1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4000" b="1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4000" b="1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40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0520236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 Cover Intro White logo left bottom">
  <p:cSld name="21 Cover Intro White logo left bottom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35"/>
          <p:cNvSpPr txBox="1">
            <a:spLocks noGrp="1"/>
          </p:cNvSpPr>
          <p:nvPr>
            <p:ph type="title"/>
          </p:nvPr>
        </p:nvSpPr>
        <p:spPr>
          <a:xfrm>
            <a:off x="438108" y="17109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9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32" name="Google Shape;132;p35"/>
          <p:cNvSpPr txBox="1">
            <a:spLocks noGrp="1"/>
          </p:cNvSpPr>
          <p:nvPr>
            <p:ph type="subTitle" idx="1"/>
          </p:nvPr>
        </p:nvSpPr>
        <p:spPr>
          <a:xfrm>
            <a:off x="438108" y="1340433"/>
            <a:ext cx="10011600" cy="4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33" name="Google Shape;133;p3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38109" y="5065899"/>
            <a:ext cx="3798647" cy="128200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3303258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 Title slide with photo placeholder">
  <p:cSld name="21 Title slide with photo placeholder">
    <p:bg>
      <p:bgPr>
        <a:solidFill>
          <a:schemeClr val="lt2"/>
        </a:solidFill>
        <a:effectLst/>
      </p:bgPr>
    </p:bg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6"/>
          <p:cNvSpPr/>
          <p:nvPr/>
        </p:nvSpPr>
        <p:spPr>
          <a:xfrm>
            <a:off x="0" y="4847167"/>
            <a:ext cx="12192000" cy="20108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36"/>
          <p:cNvSpPr txBox="1">
            <a:spLocks noGrp="1"/>
          </p:cNvSpPr>
          <p:nvPr>
            <p:ph type="ctrTitle"/>
          </p:nvPr>
        </p:nvSpPr>
        <p:spPr>
          <a:xfrm>
            <a:off x="982167" y="1816433"/>
            <a:ext cx="10729600" cy="27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6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933" b="1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933" b="1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933" b="1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933" b="1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933" b="1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933" b="1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933" b="1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6933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pic>
        <p:nvPicPr>
          <p:cNvPr id="137" name="Google Shape;137;p3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82167" y="5089696"/>
            <a:ext cx="4215840" cy="1422803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36"/>
          <p:cNvSpPr txBox="1">
            <a:spLocks noGrp="1"/>
          </p:cNvSpPr>
          <p:nvPr>
            <p:ph type="body" idx="1"/>
          </p:nvPr>
        </p:nvSpPr>
        <p:spPr>
          <a:xfrm>
            <a:off x="5628067" y="5270497"/>
            <a:ext cx="5945200" cy="12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marR="0" lvl="0" indent="-30479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 b="1" i="0" u="none" strike="noStrike" cap="none">
                <a:solidFill>
                  <a:srgbClr val="000000"/>
                </a:solidFill>
              </a:defRPr>
            </a:lvl1pPr>
            <a:lvl2pPr marL="1219170" marR="0" lvl="1" indent="-30479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467" i="0" u="none" strike="noStrike" cap="none">
                <a:solidFill>
                  <a:srgbClr val="000000"/>
                </a:solidFill>
              </a:defRPr>
            </a:lvl2pPr>
            <a:lvl3pPr marL="1828754" marR="0" lvl="2" indent="-30479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467" i="0" u="none" strike="noStrike" cap="none">
                <a:solidFill>
                  <a:srgbClr val="000000"/>
                </a:solidFill>
              </a:defRPr>
            </a:lvl3pPr>
            <a:lvl4pPr marL="2438339" marR="0" lvl="3" indent="-30479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467" i="0" u="none" strike="noStrike" cap="none">
                <a:solidFill>
                  <a:srgbClr val="000000"/>
                </a:solidFill>
              </a:defRPr>
            </a:lvl4pPr>
            <a:lvl5pPr marL="3047924" marR="0" lvl="4" indent="-30479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467" i="0" u="none" strike="noStrike" cap="none">
                <a:solidFill>
                  <a:srgbClr val="000000"/>
                </a:solidFill>
              </a:defRPr>
            </a:lvl5pPr>
            <a:lvl6pPr marL="3657509" marR="0" lvl="5" indent="-30479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467" i="0" u="none" strike="noStrike" cap="none">
                <a:solidFill>
                  <a:srgbClr val="000000"/>
                </a:solidFill>
              </a:defRPr>
            </a:lvl6pPr>
            <a:lvl7pPr marL="4267093" marR="0" lvl="6" indent="-30479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467" i="0" u="none" strike="noStrike" cap="none">
                <a:solidFill>
                  <a:srgbClr val="000000"/>
                </a:solidFill>
              </a:defRPr>
            </a:lvl7pPr>
            <a:lvl8pPr marL="4876678" marR="0" lvl="7" indent="-30479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467" i="0" u="none" strike="noStrike" cap="none">
                <a:solidFill>
                  <a:srgbClr val="000000"/>
                </a:solidFill>
              </a:defRPr>
            </a:lvl8pPr>
            <a:lvl9pPr marL="5486263" marR="0" lvl="8" indent="-30479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467" i="0" u="none" strike="noStrike" cap="none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5043410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 Gold chapter break or bold statement gold with subheading">
  <p:cSld name="21 Gold chapter break or bold statement gold with subheading">
    <p:bg>
      <p:bgPr>
        <a:solidFill>
          <a:schemeClr val="accent1"/>
        </a:solidFill>
        <a:effectLst/>
      </p:bgPr>
    </p:bg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7"/>
          <p:cNvSpPr txBox="1">
            <a:spLocks noGrp="1"/>
          </p:cNvSpPr>
          <p:nvPr>
            <p:ph type="title"/>
          </p:nvPr>
        </p:nvSpPr>
        <p:spPr>
          <a:xfrm>
            <a:off x="446236" y="172147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9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1" name="Google Shape;141;p37"/>
          <p:cNvSpPr txBox="1">
            <a:spLocks noGrp="1"/>
          </p:cNvSpPr>
          <p:nvPr>
            <p:ph type="subTitle" idx="1"/>
          </p:nvPr>
        </p:nvSpPr>
        <p:spPr>
          <a:xfrm>
            <a:off x="446236" y="1340433"/>
            <a:ext cx="10011600" cy="4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1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1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1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1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1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1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1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1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1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195192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5AC34-64E8-9C11-8E8F-AF3A2F22C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74ACE1-A560-6C29-AB0B-94917C084A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2FE3EF-A314-3BFD-5DF8-4C1487E41E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D1F3C8-DD34-DE7D-6656-1B733645FF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55096-F83F-2F41-85F7-7FBC3E574093}" type="datetimeFigureOut">
              <a:rPr lang="en-US" smtClean="0"/>
              <a:t>2/19/25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CE83AB-AA28-0B8C-2BD0-B795F8A7BA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F7A17B-6B11-F95E-FCE3-69A07BEAA4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38A85-CAF6-2C47-8AF9-8855EF11E5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227668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 Chapter Break White with small gold bar">
  <p:cSld name="21 Chapter Break White with small gold bar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8"/>
          <p:cNvSpPr txBox="1">
            <a:spLocks noGrp="1"/>
          </p:cNvSpPr>
          <p:nvPr>
            <p:ph type="subTitle" idx="1"/>
          </p:nvPr>
        </p:nvSpPr>
        <p:spPr>
          <a:xfrm>
            <a:off x="453113" y="1340433"/>
            <a:ext cx="10011600" cy="4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1" i="0" u="none" strike="noStrike" cap="none">
                <a:solidFill>
                  <a:srgbClr val="000000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u="none" strike="noStrike" cap="none">
                <a:solidFill>
                  <a:srgbClr val="000000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u="none" strike="noStrike" cap="none">
                <a:solidFill>
                  <a:srgbClr val="000000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u="none" strike="noStrike" cap="none">
                <a:solidFill>
                  <a:srgbClr val="000000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u="none" strike="noStrike" cap="none">
                <a:solidFill>
                  <a:srgbClr val="000000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u="none" strike="noStrike" cap="none">
                <a:solidFill>
                  <a:srgbClr val="000000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u="none" strike="noStrike" cap="none">
                <a:solidFill>
                  <a:srgbClr val="000000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u="none" strike="noStrike" cap="none">
                <a:solidFill>
                  <a:srgbClr val="000000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u="none" strike="noStrike" cap="none">
                <a:solidFill>
                  <a:srgbClr val="000000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4" name="Google Shape;144;p38"/>
          <p:cNvSpPr txBox="1">
            <a:spLocks noGrp="1"/>
          </p:cNvSpPr>
          <p:nvPr>
            <p:ph type="title"/>
          </p:nvPr>
        </p:nvSpPr>
        <p:spPr>
          <a:xfrm>
            <a:off x="453113" y="171797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5070359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 Maroon chapter break or bold statement with subheading">
  <p:cSld name="21 Maroon chapter break or bold statement with subheading">
    <p:bg>
      <p:bgPr>
        <a:solidFill>
          <a:schemeClr val="accent2"/>
        </a:solid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9"/>
          <p:cNvSpPr txBox="1">
            <a:spLocks noGrp="1"/>
          </p:cNvSpPr>
          <p:nvPr>
            <p:ph type="title"/>
          </p:nvPr>
        </p:nvSpPr>
        <p:spPr>
          <a:xfrm>
            <a:off x="445611" y="17109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96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7" name="Google Shape;147;p39"/>
          <p:cNvSpPr txBox="1">
            <a:spLocks noGrp="1"/>
          </p:cNvSpPr>
          <p:nvPr>
            <p:ph type="subTitle" idx="1"/>
          </p:nvPr>
        </p:nvSpPr>
        <p:spPr>
          <a:xfrm>
            <a:off x="445611" y="1340433"/>
            <a:ext cx="10011600" cy="4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1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1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1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1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1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1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1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1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1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7952925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 Call out plus image 1">
  <p:cSld name="21 Call out plus image 1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40"/>
          <p:cNvSpPr txBox="1">
            <a:spLocks noGrp="1"/>
          </p:cNvSpPr>
          <p:nvPr>
            <p:ph type="title"/>
          </p:nvPr>
        </p:nvSpPr>
        <p:spPr>
          <a:xfrm>
            <a:off x="395776" y="305300"/>
            <a:ext cx="2480400" cy="31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6519177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 2 Column Format Black Right">
  <p:cSld name="21 2 Column Format Black Right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41"/>
          <p:cNvSpPr/>
          <p:nvPr/>
        </p:nvSpPr>
        <p:spPr>
          <a:xfrm>
            <a:off x="6174067" y="0"/>
            <a:ext cx="6018000" cy="689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41"/>
          <p:cNvSpPr txBox="1">
            <a:spLocks noGrp="1"/>
          </p:cNvSpPr>
          <p:nvPr>
            <p:ph type="body" idx="1"/>
          </p:nvPr>
        </p:nvSpPr>
        <p:spPr>
          <a:xfrm>
            <a:off x="6713533" y="677967"/>
            <a:ext cx="5116000" cy="58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marR="0" lvl="0" indent="-3047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marR="0" lvl="1" indent="-304792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867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304792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867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304792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867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304792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867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304792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867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7093" marR="0" lvl="6" indent="-304792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867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6678" marR="0" lvl="7" indent="-304792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867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6263" marR="0" lvl="8" indent="-304792" algn="l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400"/>
              <a:buFont typeface="Arial"/>
              <a:buNone/>
              <a:defRPr sz="1867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3" name="Google Shape;153;p41"/>
          <p:cNvSpPr txBox="1">
            <a:spLocks noGrp="1"/>
          </p:cNvSpPr>
          <p:nvPr>
            <p:ph type="title"/>
          </p:nvPr>
        </p:nvSpPr>
        <p:spPr>
          <a:xfrm>
            <a:off x="438108" y="305885"/>
            <a:ext cx="51160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4000" b="1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4000" b="1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4000" b="1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4000" b="1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4000" b="1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4000" b="1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4000" b="1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40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5093067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Only">
  <p:cSld name="Title Only">
    <p:bg>
      <p:bgPr>
        <a:solidFill>
          <a:schemeClr val="lt1"/>
        </a:solidFill>
        <a:effectLst/>
      </p:bgPr>
    </p:bg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43"/>
          <p:cNvSpPr/>
          <p:nvPr/>
        </p:nvSpPr>
        <p:spPr>
          <a:xfrm>
            <a:off x="0" y="2133600"/>
            <a:ext cx="12192000" cy="1361440"/>
          </a:xfrm>
          <a:custGeom>
            <a:avLst/>
            <a:gdLst/>
            <a:ahLst/>
            <a:cxnLst/>
            <a:rect l="l" t="t" r="r" b="b"/>
            <a:pathLst>
              <a:path w="9144000" h="1021080" extrusionOk="0">
                <a:moveTo>
                  <a:pt x="0" y="1021080"/>
                </a:moveTo>
                <a:lnTo>
                  <a:pt x="9144000" y="1021080"/>
                </a:lnTo>
                <a:lnTo>
                  <a:pt x="9144000" y="0"/>
                </a:lnTo>
                <a:lnTo>
                  <a:pt x="0" y="0"/>
                </a:lnTo>
                <a:lnTo>
                  <a:pt x="0" y="1021080"/>
                </a:lnTo>
                <a:close/>
              </a:path>
            </a:pathLst>
          </a:custGeom>
          <a:solidFill>
            <a:srgbClr val="941D4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60" name="Google Shape;160;p43"/>
          <p:cNvSpPr txBox="1">
            <a:spLocks noGrp="1"/>
          </p:cNvSpPr>
          <p:nvPr>
            <p:ph type="title"/>
          </p:nvPr>
        </p:nvSpPr>
        <p:spPr>
          <a:xfrm>
            <a:off x="4940057" y="1497463"/>
            <a:ext cx="6209600" cy="11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2133" b="1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43"/>
          <p:cNvSpPr txBox="1">
            <a:spLocks noGrp="1"/>
          </p:cNvSpPr>
          <p:nvPr>
            <p:ph type="ftr" idx="11"/>
          </p:nvPr>
        </p:nvSpPr>
        <p:spPr>
          <a:xfrm>
            <a:off x="4145280" y="6377940"/>
            <a:ext cx="3901600" cy="3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43"/>
          <p:cNvSpPr txBox="1">
            <a:spLocks noGrp="1"/>
          </p:cNvSpPr>
          <p:nvPr>
            <p:ph type="dt" idx="10"/>
          </p:nvPr>
        </p:nvSpPr>
        <p:spPr>
          <a:xfrm>
            <a:off x="609600" y="6377940"/>
            <a:ext cx="2804000" cy="3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43"/>
          <p:cNvSpPr txBox="1">
            <a:spLocks noGrp="1"/>
          </p:cNvSpPr>
          <p:nvPr>
            <p:ph type="sldNum" idx="12"/>
          </p:nvPr>
        </p:nvSpPr>
        <p:spPr>
          <a:xfrm>
            <a:off x="8778240" y="6377940"/>
            <a:ext cx="2804000" cy="3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926479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 Agenda White with 2 columns">
  <p:cSld name="20 Agenda White with 2 columns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>
            <a:spLocks noGrp="1"/>
          </p:cNvSpPr>
          <p:nvPr>
            <p:ph type="title"/>
          </p:nvPr>
        </p:nvSpPr>
        <p:spPr>
          <a:xfrm>
            <a:off x="897367" y="3047200"/>
            <a:ext cx="39032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000">
                <a:highlight>
                  <a:schemeClr val="accent1"/>
                </a:highlight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7"/>
          <p:cNvSpPr txBox="1">
            <a:spLocks noGrp="1"/>
          </p:cNvSpPr>
          <p:nvPr>
            <p:ph type="body" idx="1"/>
          </p:nvPr>
        </p:nvSpPr>
        <p:spPr>
          <a:xfrm>
            <a:off x="5558167" y="629933"/>
            <a:ext cx="5786800" cy="55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30479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marL="1219170" lvl="1" indent="-304792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marL="1828754" lvl="2" indent="-304792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marL="2438339" lvl="3" indent="-304792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marL="3047924" lvl="4" indent="-304792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marL="3657509" lvl="5" indent="-304792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marL="4267093" lvl="6" indent="-304792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marL="4876678" lvl="7" indent="-304792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marL="5486263" lvl="8" indent="-304792" algn="l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30" name="Google Shape;30;p7"/>
          <p:cNvCxnSpPr/>
          <p:nvPr/>
        </p:nvCxnSpPr>
        <p:spPr>
          <a:xfrm>
            <a:off x="5188267" y="2512400"/>
            <a:ext cx="0" cy="18404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23760703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 Headline with text 1">
  <p:cSld name="20 Headline with text 1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4"/>
          <p:cNvSpPr txBox="1">
            <a:spLocks noGrp="1"/>
          </p:cNvSpPr>
          <p:nvPr>
            <p:ph type="body" idx="1"/>
          </p:nvPr>
        </p:nvSpPr>
        <p:spPr>
          <a:xfrm>
            <a:off x="415599" y="1606433"/>
            <a:ext cx="10427200" cy="426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marR="0" lvl="0" indent="-30479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marR="0" lvl="1" indent="-304792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304792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304792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304792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304792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7093" marR="0" lvl="6" indent="-304792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6678" marR="0" lvl="7" indent="-304792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6263" marR="0" lvl="8" indent="-304792" algn="l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" name="Google Shape;54;p1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3733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849356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15DD6F-2853-392F-573C-4699D6794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D2CD95-F9E1-E665-A37D-8705EC07A5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F4DD71-CEF3-67D0-403D-5162ABE22F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F18D8FE-59BC-E810-DB45-1F97C1E37C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48F17DB-6A8E-9201-41E0-F30FB253DEF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C565769-4379-5716-DF1A-5F8C91B884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55096-F83F-2F41-85F7-7FBC3E574093}" type="datetimeFigureOut">
              <a:rPr lang="en-US" smtClean="0"/>
              <a:t>2/19/25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6E521FA-11BE-C78B-A763-5D1CAB75C4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B1960AE-0C88-DD29-8088-FEE9FEC49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38A85-CAF6-2C47-8AF9-8855EF11E5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9861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12FDAD-C77B-CB8B-BF48-141A51124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D39A4D9-3702-0009-1644-E4F64FA629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55096-F83F-2F41-85F7-7FBC3E574093}" type="datetimeFigureOut">
              <a:rPr lang="en-US" smtClean="0"/>
              <a:t>2/19/25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54A0A1-42E2-A3C5-6BB6-1EF5222E6B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77D055-33D6-C943-0D5B-42B73A96E2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38A85-CAF6-2C47-8AF9-8855EF11E5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0851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D2E69A-F182-30CF-30AD-D066D68C4F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55096-F83F-2F41-85F7-7FBC3E574093}" type="datetimeFigureOut">
              <a:rPr lang="en-US" smtClean="0"/>
              <a:t>2/19/25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C1B4E76-047D-9250-7D3C-BCD9875E8A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24B107-3006-FCDC-37BC-7ED0658C06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38A85-CAF6-2C47-8AF9-8855EF11E5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47251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EA5EA-62F4-4273-2736-F1A4490713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2C92C7-ABE2-AAB7-9683-6A9AC6223E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4516D2-DCD2-A2B2-B16D-7AB7B4F739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D375FB-D709-9193-DC5F-C7926A406F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55096-F83F-2F41-85F7-7FBC3E574093}" type="datetimeFigureOut">
              <a:rPr lang="en-US" smtClean="0"/>
              <a:t>2/19/25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5BE647-9D9B-416C-9047-5A71FFAF50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7237A2-9346-B5D3-6A38-84C829F9C0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38A85-CAF6-2C47-8AF9-8855EF11E5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6871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958BF8-AEEA-CD39-7810-581371BEBC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4845D8D-0100-F2C2-D65D-A6960B3573C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ED88D8-4C3E-3771-1F25-00639B3CC6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E44F06-2536-82FC-4DEE-74DF0D3446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55096-F83F-2F41-85F7-7FBC3E574093}" type="datetimeFigureOut">
              <a:rPr lang="en-US" smtClean="0"/>
              <a:t>2/19/25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3BCBA1-192E-0D9B-6625-5D233BBA9D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FFB967-095E-91E8-F59A-E5E6631779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38A85-CAF6-2C47-8AF9-8855EF11E5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6034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34" Type="http://schemas.openxmlformats.org/officeDocument/2006/relationships/slideLayout" Target="../slideLayouts/slideLayout45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33" Type="http://schemas.openxmlformats.org/officeDocument/2006/relationships/slideLayout" Target="../slideLayouts/slideLayout44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29" Type="http://schemas.openxmlformats.org/officeDocument/2006/relationships/slideLayout" Target="../slideLayouts/slideLayout40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32" Type="http://schemas.openxmlformats.org/officeDocument/2006/relationships/slideLayout" Target="../slideLayouts/slideLayout43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36" Type="http://schemas.openxmlformats.org/officeDocument/2006/relationships/theme" Target="../theme/theme2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4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slideLayout" Target="../slideLayouts/slideLayout41.xml"/><Relationship Id="rId35" Type="http://schemas.openxmlformats.org/officeDocument/2006/relationships/slideLayout" Target="../slideLayouts/slideLayout46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C29BFB7-D6E0-E1C2-00C4-3CBB0210E7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32B3CB-6395-A630-12D4-9AC3B5C7D0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C57837-B570-C6C8-EA11-B84B1F8E479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755096-F83F-2F41-85F7-7FBC3E574093}" type="datetimeFigureOut">
              <a:rPr lang="en-US" smtClean="0"/>
              <a:t>2/19/25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53BCBE-F931-17BD-B7C6-71B01F2A83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C2A274-48AD-104A-AD63-AE82986883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38A85-CAF6-2C47-8AF9-8855EF11E5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0241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304800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533" y="1179000"/>
            <a:ext cx="11360800" cy="53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/>
          <p:nvPr/>
        </p:nvSpPr>
        <p:spPr>
          <a:xfrm>
            <a:off x="9954465" y="6479177"/>
            <a:ext cx="1904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r>
              <a:rPr lang="en" sz="533" b="0" i="0" u="none" strike="noStrike" cap="none">
                <a:solidFill>
                  <a:srgbClr val="B7B7B7"/>
                </a:solidFill>
                <a:latin typeface="Arial"/>
                <a:ea typeface="Arial"/>
                <a:cs typeface="Arial"/>
                <a:sym typeface="Arial"/>
              </a:rPr>
              <a:t>Copyright © 2022 Arizona Board of Regents</a:t>
            </a:r>
            <a:endParaRPr sz="533" b="0" i="0" u="none" strike="noStrike" cap="none">
              <a:solidFill>
                <a:srgbClr val="B7B7B7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53451947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  <p:sldLayoutId id="2147483690" r:id="rId18"/>
    <p:sldLayoutId id="2147483691" r:id="rId19"/>
    <p:sldLayoutId id="2147483692" r:id="rId20"/>
    <p:sldLayoutId id="2147483693" r:id="rId21"/>
    <p:sldLayoutId id="2147483694" r:id="rId22"/>
    <p:sldLayoutId id="2147483695" r:id="rId23"/>
    <p:sldLayoutId id="2147483696" r:id="rId24"/>
    <p:sldLayoutId id="2147483697" r:id="rId25"/>
    <p:sldLayoutId id="2147483698" r:id="rId26"/>
    <p:sldLayoutId id="2147483699" r:id="rId27"/>
    <p:sldLayoutId id="2147483700" r:id="rId28"/>
    <p:sldLayoutId id="2147483701" r:id="rId29"/>
    <p:sldLayoutId id="2147483702" r:id="rId30"/>
    <p:sldLayoutId id="2147483703" r:id="rId31"/>
    <p:sldLayoutId id="2147483704" r:id="rId32"/>
    <p:sldLayoutId id="2147483705" r:id="rId33"/>
    <p:sldLayoutId id="2147483706" r:id="rId34"/>
    <p:sldLayoutId id="2147483707" r:id="rId3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>
          <p15:clr>
            <a:srgbClr val="EA4335"/>
          </p15:clr>
        </p15:guide>
        <p15:guide id="2" pos="2880">
          <p15:clr>
            <a:srgbClr val="EA4335"/>
          </p15:clr>
        </p15:guide>
        <p15:guide id="3" pos="196">
          <p15:clr>
            <a:srgbClr val="EA4335"/>
          </p15:clr>
        </p15:guide>
        <p15:guide id="4" pos="5564">
          <p15:clr>
            <a:srgbClr val="EA4335"/>
          </p15:clr>
        </p15:guide>
        <p15:guide id="5" orient="horz" pos="144">
          <p15:clr>
            <a:srgbClr val="EA4335"/>
          </p15:clr>
        </p15:guide>
        <p15:guide id="6" orient="horz" pos="89">
          <p15:clr>
            <a:srgbClr val="EA4335"/>
          </p15:clr>
        </p15:guide>
        <p15:guide id="7" pos="153">
          <p15:clr>
            <a:srgbClr val="EA4335"/>
          </p15:clr>
        </p15:guide>
        <p15:guide id="8" orient="horz" pos="3096">
          <p15:clr>
            <a:srgbClr val="EA4335"/>
          </p15:clr>
        </p15:guide>
        <p15:guide id="9" orient="horz" pos="199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towardsdatascience.com/6-types-of-clustering-methods-an-overview-7522dba026ca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hyperlink" Target="https://medium.com/@jodancker/a-brief-introduction-to-distance-measures-ac89cbd2298" TargetMode="Externa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hyperlink" Target="https://realpython.com/k-means-clustering-python/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hyperlink" Target="https://www.freecodecamp.org/news/8-clustering-algorithms-in-machine-learning-that-all-data-scientists-should-know/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scikit-learn.org/stable/auto_examples/cluster/plot_dbscan.html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www.linkedin.com/pulse/hierarchical-clustering-comprehensive-guide-understanding-massimo-re-r73gf/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www.ejable.com/tech-corner/ai-machine-learning-and-deep-learning/hierarchical-clustering-in-machine-learning/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link.springer.com/article/10.1007/s40745-015-0040-1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10-tips-for-choosing-the-optimal-number-of-clusters-277e93d72d92" TargetMode="External"/><Relationship Id="rId2" Type="http://schemas.openxmlformats.org/officeDocument/2006/relationships/hyperlink" Target="https://www.linkedin.com/advice/3/what-most-common-challenges-clustering-algorithms-hiuaf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jpeg"/><Relationship Id="rId4" Type="http://schemas.openxmlformats.org/officeDocument/2006/relationships/hyperlink" Target="https://medium.com/@fateemamohdadam2/some-key-challenges-in-clustering-algorithms-65de5693a2cb" TargetMode="Externa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hyperlink" Target="https://towardsdatascience.com/11-dimensionality-reduction-techniques-you-should-know-in-2021-dcb9500d388b" TargetMode="Externa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hyperlink" Target="https://www.turing.com/kb/guide-to-principal-component-analysi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medium.com/@metehankozan/supervised-and-unsupervised-learning-an-intuitive-approach-cd8f8f64b644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nalyticsarora.com/what-is-association-rule-learning-machine-learning-interview-questions/" TargetMode="External"/><Relationship Id="rId5" Type="http://schemas.openxmlformats.org/officeDocument/2006/relationships/image" Target="../media/image36.png"/><Relationship Id="rId4" Type="http://schemas.openxmlformats.org/officeDocument/2006/relationships/hyperlink" Target="https://towardsdatascience.com/association-rules-2-aa9a77241654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hyperlink" Target="https://medium.com/@ainsupriyofficial/what-is-association-rule-learning-a6ef399fdc01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hyperlink" Target="https://www.geeksforgeeks.org/types-of-association-rules-in-data-mining/" TargetMode="Externa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hyperlink" Target="https://utsavdesai26.medium.com/unsupervised-machine-learning-with-association-rule-learning-arl-d5ee6b03dc0c" TargetMode="Externa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hyperlink" Target="https://medium.com/@navarai/machine-learning-algorithms-e7da542d9033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hyperlink" Target="https://medium.com/@takouasaadani/revolutionizing-data-labeling-with-unsupervised-learning-a-comprehensive-guide-to-data-labeling-f822deaadeb" TargetMode="Externa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54"/>
          <p:cNvSpPr txBox="1">
            <a:spLocks noGrp="1"/>
          </p:cNvSpPr>
          <p:nvPr>
            <p:ph type="title"/>
          </p:nvPr>
        </p:nvSpPr>
        <p:spPr>
          <a:xfrm>
            <a:off x="-204999" y="228475"/>
            <a:ext cx="12313920" cy="11101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lnSpc>
                <a:spcPct val="100000"/>
              </a:lnSpc>
              <a:buSzPts val="1400"/>
            </a:pPr>
            <a:r>
              <a:rPr lang="en-US" sz="3300" dirty="0">
                <a:solidFill>
                  <a:schemeClr val="tx1"/>
                </a:solidFill>
                <a:latin typeface="Georgia" panose="02040502050405020303" pitchFamily="18" charset="0"/>
              </a:rPr>
              <a:t>Machine Learning and Deep Learning Series </a:t>
            </a:r>
            <a:br>
              <a:rPr lang="en-US" sz="3300" dirty="0">
                <a:solidFill>
                  <a:schemeClr val="tx1"/>
                </a:solidFill>
                <a:latin typeface="Georgia" panose="02040502050405020303" pitchFamily="18" charset="0"/>
              </a:rPr>
            </a:br>
            <a:r>
              <a:rPr lang="en-US" sz="2500" dirty="0">
                <a:solidFill>
                  <a:schemeClr val="tx1"/>
                </a:solidFill>
                <a:highlight>
                  <a:srgbClr val="FF00FF"/>
                </a:highlight>
                <a:latin typeface="Georgia" panose="02040502050405020303" pitchFamily="18" charset="0"/>
              </a:rPr>
              <a:t>Open Lab 4: Unsupervised Learning </a:t>
            </a:r>
            <a:endParaRPr sz="2500" dirty="0">
              <a:highlight>
                <a:srgbClr val="FF00FF"/>
              </a:highlight>
            </a:endParaRPr>
          </a:p>
        </p:txBody>
      </p:sp>
      <p:pic>
        <p:nvPicPr>
          <p:cNvPr id="219" name="Google Shape;219;p5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720900" y="5761341"/>
            <a:ext cx="3258840" cy="868184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97F178F-1AD5-4FA1-A348-A6EE4A1CCE0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5750" b="23225"/>
          <a:stretch/>
        </p:blipFill>
        <p:spPr>
          <a:xfrm>
            <a:off x="-83079" y="1679326"/>
            <a:ext cx="12192000" cy="349934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643D1DC-CB52-47BC-BB60-9CA2EF93D4D8}"/>
              </a:ext>
            </a:extLst>
          </p:cNvPr>
          <p:cNvSpPr txBox="1"/>
          <p:nvPr/>
        </p:nvSpPr>
        <p:spPr>
          <a:xfrm>
            <a:off x="172631" y="4098589"/>
            <a:ext cx="7550465" cy="830997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 wrap="none" rtlCol="0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Data Science &amp; Analytics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FD02CC-42EE-9F14-2377-00796A41BC80}"/>
              </a:ext>
            </a:extLst>
          </p:cNvPr>
          <p:cNvSpPr txBox="1"/>
          <p:nvPr/>
        </p:nvSpPr>
        <p:spPr>
          <a:xfrm>
            <a:off x="804141" y="5178673"/>
            <a:ext cx="62874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  <a:latin typeface="Georgia" panose="02040502050405020303" pitchFamily="18" charset="0"/>
              </a:rPr>
              <a:t>Namig Abbasov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9F9CB-E7C3-BDBF-A074-5018340763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75" y="286255"/>
            <a:ext cx="10515600" cy="831345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3500" b="1" kern="1200" dirty="0">
                <a:latin typeface="Georgia" panose="02040502050405020303" pitchFamily="18" charset="0"/>
              </a:rPr>
              <a:t>Clustering Example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CF6406D-A902-0297-4C99-63A68F88ECA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25438281"/>
              </p:ext>
            </p:extLst>
          </p:nvPr>
        </p:nvGraphicFramePr>
        <p:xfrm>
          <a:off x="387928" y="1117600"/>
          <a:ext cx="11059524" cy="5340954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884214">
                  <a:extLst>
                    <a:ext uri="{9D8B030D-6E8A-4147-A177-3AD203B41FA5}">
                      <a16:colId xmlns:a16="http://schemas.microsoft.com/office/drawing/2014/main" val="1863064830"/>
                    </a:ext>
                  </a:extLst>
                </a:gridCol>
                <a:gridCol w="1315136">
                  <a:extLst>
                    <a:ext uri="{9D8B030D-6E8A-4147-A177-3AD203B41FA5}">
                      <a16:colId xmlns:a16="http://schemas.microsoft.com/office/drawing/2014/main" val="587838220"/>
                    </a:ext>
                  </a:extLst>
                </a:gridCol>
                <a:gridCol w="1665964">
                  <a:extLst>
                    <a:ext uri="{9D8B030D-6E8A-4147-A177-3AD203B41FA5}">
                      <a16:colId xmlns:a16="http://schemas.microsoft.com/office/drawing/2014/main" val="2171463718"/>
                    </a:ext>
                  </a:extLst>
                </a:gridCol>
                <a:gridCol w="2706887">
                  <a:extLst>
                    <a:ext uri="{9D8B030D-6E8A-4147-A177-3AD203B41FA5}">
                      <a16:colId xmlns:a16="http://schemas.microsoft.com/office/drawing/2014/main" val="4165748554"/>
                    </a:ext>
                  </a:extLst>
                </a:gridCol>
                <a:gridCol w="3487323">
                  <a:extLst>
                    <a:ext uri="{9D8B030D-6E8A-4147-A177-3AD203B41FA5}">
                      <a16:colId xmlns:a16="http://schemas.microsoft.com/office/drawing/2014/main" val="4191464048"/>
                    </a:ext>
                  </a:extLst>
                </a:gridCol>
              </a:tblGrid>
              <a:tr h="801890">
                <a:tc>
                  <a:txBody>
                    <a:bodyPr/>
                    <a:lstStyle/>
                    <a:p>
                      <a:r>
                        <a:rPr lang="en-US" sz="2100"/>
                        <a:t>Customer ID</a:t>
                      </a:r>
                    </a:p>
                  </a:txBody>
                  <a:tcPr marL="106384" marR="106384" marT="53191" marB="53191"/>
                </a:tc>
                <a:tc>
                  <a:txBody>
                    <a:bodyPr/>
                    <a:lstStyle/>
                    <a:p>
                      <a:r>
                        <a:rPr lang="en-US" sz="2100" dirty="0"/>
                        <a:t>Age</a:t>
                      </a:r>
                    </a:p>
                  </a:txBody>
                  <a:tcPr marL="106384" marR="106384" marT="53191" marB="53191"/>
                </a:tc>
                <a:tc>
                  <a:txBody>
                    <a:bodyPr/>
                    <a:lstStyle/>
                    <a:p>
                      <a:r>
                        <a:rPr lang="en-US" sz="2100" dirty="0"/>
                        <a:t>income</a:t>
                      </a:r>
                    </a:p>
                  </a:txBody>
                  <a:tcPr marL="106384" marR="106384" marT="53191" marB="53191"/>
                </a:tc>
                <a:tc>
                  <a:txBody>
                    <a:bodyPr/>
                    <a:lstStyle/>
                    <a:p>
                      <a:r>
                        <a:rPr lang="en-US" sz="2100" dirty="0"/>
                        <a:t>Spending Score (1-100)</a:t>
                      </a:r>
                    </a:p>
                  </a:txBody>
                  <a:tcPr marL="106384" marR="106384" marT="53191" marB="53191"/>
                </a:tc>
                <a:tc>
                  <a:txBody>
                    <a:bodyPr/>
                    <a:lstStyle/>
                    <a:p>
                      <a:r>
                        <a:rPr lang="en-US" sz="2100" dirty="0"/>
                        <a:t>Groups/Clusters</a:t>
                      </a:r>
                    </a:p>
                  </a:txBody>
                  <a:tcPr marL="106384" marR="106384" marT="53191" marB="53191"/>
                </a:tc>
                <a:extLst>
                  <a:ext uri="{0D108BD9-81ED-4DB2-BD59-A6C34878D82A}">
                    <a16:rowId xmlns:a16="http://schemas.microsoft.com/office/drawing/2014/main" val="1345830900"/>
                  </a:ext>
                </a:extLst>
              </a:tr>
              <a:tr h="567383">
                <a:tc>
                  <a:txBody>
                    <a:bodyPr/>
                    <a:lstStyle/>
                    <a:p>
                      <a:r>
                        <a:rPr lang="en-US" sz="2100"/>
                        <a:t>232</a:t>
                      </a:r>
                    </a:p>
                  </a:txBody>
                  <a:tcPr marL="106384" marR="106384" marT="53191" marB="53191"/>
                </a:tc>
                <a:tc>
                  <a:txBody>
                    <a:bodyPr/>
                    <a:lstStyle/>
                    <a:p>
                      <a:r>
                        <a:rPr lang="en-US" sz="2100" dirty="0"/>
                        <a:t>20</a:t>
                      </a:r>
                    </a:p>
                  </a:txBody>
                  <a:tcPr marL="106384" marR="106384" marT="53191" marB="53191"/>
                </a:tc>
                <a:tc>
                  <a:txBody>
                    <a:bodyPr/>
                    <a:lstStyle/>
                    <a:p>
                      <a:r>
                        <a:rPr lang="en-US" sz="2100" dirty="0"/>
                        <a:t>55,000</a:t>
                      </a:r>
                    </a:p>
                  </a:txBody>
                  <a:tcPr marL="106384" marR="106384" marT="53191" marB="53191"/>
                </a:tc>
                <a:tc>
                  <a:txBody>
                    <a:bodyPr/>
                    <a:lstStyle/>
                    <a:p>
                      <a:r>
                        <a:rPr lang="en-US" sz="2100" dirty="0"/>
                        <a:t>50</a:t>
                      </a:r>
                    </a:p>
                  </a:txBody>
                  <a:tcPr marL="106384" marR="106384" marT="53191" marB="53191"/>
                </a:tc>
                <a:tc>
                  <a:txBody>
                    <a:bodyPr/>
                    <a:lstStyle/>
                    <a:p>
                      <a:r>
                        <a:rPr lang="en-US" sz="2100" dirty="0"/>
                        <a:t>?</a:t>
                      </a:r>
                    </a:p>
                  </a:txBody>
                  <a:tcPr marL="106384" marR="106384" marT="53191" marB="53191"/>
                </a:tc>
                <a:extLst>
                  <a:ext uri="{0D108BD9-81ED-4DB2-BD59-A6C34878D82A}">
                    <a16:rowId xmlns:a16="http://schemas.microsoft.com/office/drawing/2014/main" val="3621785815"/>
                  </a:ext>
                </a:extLst>
              </a:tr>
              <a:tr h="567383">
                <a:tc>
                  <a:txBody>
                    <a:bodyPr/>
                    <a:lstStyle/>
                    <a:p>
                      <a:r>
                        <a:rPr lang="en-US" sz="2100"/>
                        <a:t>243</a:t>
                      </a:r>
                    </a:p>
                  </a:txBody>
                  <a:tcPr marL="106384" marR="106384" marT="53191" marB="53191"/>
                </a:tc>
                <a:tc>
                  <a:txBody>
                    <a:bodyPr/>
                    <a:lstStyle/>
                    <a:p>
                      <a:r>
                        <a:rPr lang="en-US" sz="2100" dirty="0"/>
                        <a:t>39</a:t>
                      </a:r>
                    </a:p>
                  </a:txBody>
                  <a:tcPr marL="106384" marR="106384" marT="53191" marB="53191"/>
                </a:tc>
                <a:tc>
                  <a:txBody>
                    <a:bodyPr/>
                    <a:lstStyle/>
                    <a:p>
                      <a:r>
                        <a:rPr lang="en-US" sz="2100" dirty="0"/>
                        <a:t>70,000</a:t>
                      </a:r>
                    </a:p>
                  </a:txBody>
                  <a:tcPr marL="106384" marR="106384" marT="53191" marB="53191"/>
                </a:tc>
                <a:tc>
                  <a:txBody>
                    <a:bodyPr/>
                    <a:lstStyle/>
                    <a:p>
                      <a:r>
                        <a:rPr lang="en-US" sz="2100" dirty="0"/>
                        <a:t>51</a:t>
                      </a:r>
                    </a:p>
                  </a:txBody>
                  <a:tcPr marL="106384" marR="106384" marT="53191" marB="53191"/>
                </a:tc>
                <a:tc>
                  <a:txBody>
                    <a:bodyPr/>
                    <a:lstStyle/>
                    <a:p>
                      <a:r>
                        <a:rPr lang="en-US" sz="2100" dirty="0"/>
                        <a:t>?</a:t>
                      </a:r>
                    </a:p>
                  </a:txBody>
                  <a:tcPr marL="106384" marR="106384" marT="53191" marB="53191"/>
                </a:tc>
                <a:extLst>
                  <a:ext uri="{0D108BD9-81ED-4DB2-BD59-A6C34878D82A}">
                    <a16:rowId xmlns:a16="http://schemas.microsoft.com/office/drawing/2014/main" val="1401964483"/>
                  </a:ext>
                </a:extLst>
              </a:tr>
              <a:tr h="567383">
                <a:tc>
                  <a:txBody>
                    <a:bodyPr/>
                    <a:lstStyle/>
                    <a:p>
                      <a:r>
                        <a:rPr lang="en-US" sz="2100"/>
                        <a:t>123</a:t>
                      </a:r>
                    </a:p>
                  </a:txBody>
                  <a:tcPr marL="106384" marR="106384" marT="53191" marB="53191"/>
                </a:tc>
                <a:tc>
                  <a:txBody>
                    <a:bodyPr/>
                    <a:lstStyle/>
                    <a:p>
                      <a:r>
                        <a:rPr lang="en-US" sz="2100" dirty="0"/>
                        <a:t>55</a:t>
                      </a:r>
                    </a:p>
                  </a:txBody>
                  <a:tcPr marL="106384" marR="106384" marT="53191" marB="53191"/>
                </a:tc>
                <a:tc>
                  <a:txBody>
                    <a:bodyPr/>
                    <a:lstStyle/>
                    <a:p>
                      <a:r>
                        <a:rPr lang="en-US" sz="2100" dirty="0"/>
                        <a:t>99,000</a:t>
                      </a:r>
                    </a:p>
                  </a:txBody>
                  <a:tcPr marL="106384" marR="106384" marT="53191" marB="53191"/>
                </a:tc>
                <a:tc>
                  <a:txBody>
                    <a:bodyPr/>
                    <a:lstStyle/>
                    <a:p>
                      <a:r>
                        <a:rPr lang="en-US" sz="2100" dirty="0"/>
                        <a:t>51</a:t>
                      </a:r>
                    </a:p>
                  </a:txBody>
                  <a:tcPr marL="106384" marR="106384" marT="53191" marB="53191"/>
                </a:tc>
                <a:tc>
                  <a:txBody>
                    <a:bodyPr/>
                    <a:lstStyle/>
                    <a:p>
                      <a:r>
                        <a:rPr lang="en-US" sz="2100" dirty="0"/>
                        <a:t>?</a:t>
                      </a:r>
                    </a:p>
                  </a:txBody>
                  <a:tcPr marL="106384" marR="106384" marT="53191" marB="53191"/>
                </a:tc>
                <a:extLst>
                  <a:ext uri="{0D108BD9-81ED-4DB2-BD59-A6C34878D82A}">
                    <a16:rowId xmlns:a16="http://schemas.microsoft.com/office/drawing/2014/main" val="912208154"/>
                  </a:ext>
                </a:extLst>
              </a:tr>
              <a:tr h="567383">
                <a:tc>
                  <a:txBody>
                    <a:bodyPr/>
                    <a:lstStyle/>
                    <a:p>
                      <a:r>
                        <a:rPr lang="en-US" sz="2100"/>
                        <a:t>567</a:t>
                      </a:r>
                    </a:p>
                  </a:txBody>
                  <a:tcPr marL="106384" marR="106384" marT="53191" marB="53191"/>
                </a:tc>
                <a:tc>
                  <a:txBody>
                    <a:bodyPr/>
                    <a:lstStyle/>
                    <a:p>
                      <a:r>
                        <a:rPr lang="en-US" sz="2100" dirty="0"/>
                        <a:t>81</a:t>
                      </a:r>
                    </a:p>
                  </a:txBody>
                  <a:tcPr marL="106384" marR="106384" marT="53191" marB="53191"/>
                </a:tc>
                <a:tc>
                  <a:txBody>
                    <a:bodyPr/>
                    <a:lstStyle/>
                    <a:p>
                      <a:r>
                        <a:rPr lang="en-US" sz="2100" dirty="0"/>
                        <a:t>95,000</a:t>
                      </a:r>
                    </a:p>
                  </a:txBody>
                  <a:tcPr marL="106384" marR="106384" marT="53191" marB="53191"/>
                </a:tc>
                <a:tc>
                  <a:txBody>
                    <a:bodyPr/>
                    <a:lstStyle/>
                    <a:p>
                      <a:r>
                        <a:rPr lang="en-US" sz="2100" dirty="0"/>
                        <a:t>20</a:t>
                      </a:r>
                    </a:p>
                  </a:txBody>
                  <a:tcPr marL="106384" marR="106384" marT="53191" marB="53191"/>
                </a:tc>
                <a:tc>
                  <a:txBody>
                    <a:bodyPr/>
                    <a:lstStyle/>
                    <a:p>
                      <a:r>
                        <a:rPr lang="en-US" sz="2100" dirty="0"/>
                        <a:t>?</a:t>
                      </a:r>
                    </a:p>
                  </a:txBody>
                  <a:tcPr marL="106384" marR="106384" marT="53191" marB="53191"/>
                </a:tc>
                <a:extLst>
                  <a:ext uri="{0D108BD9-81ED-4DB2-BD59-A6C34878D82A}">
                    <a16:rowId xmlns:a16="http://schemas.microsoft.com/office/drawing/2014/main" val="2247932484"/>
                  </a:ext>
                </a:extLst>
              </a:tr>
              <a:tr h="567383">
                <a:tc>
                  <a:txBody>
                    <a:bodyPr/>
                    <a:lstStyle/>
                    <a:p>
                      <a:r>
                        <a:rPr lang="en-US" sz="2100"/>
                        <a:t>212</a:t>
                      </a:r>
                    </a:p>
                  </a:txBody>
                  <a:tcPr marL="106384" marR="106384" marT="53191" marB="53191"/>
                </a:tc>
                <a:tc>
                  <a:txBody>
                    <a:bodyPr/>
                    <a:lstStyle/>
                    <a:p>
                      <a:r>
                        <a:rPr lang="en-US" sz="2100"/>
                        <a:t>20</a:t>
                      </a:r>
                    </a:p>
                  </a:txBody>
                  <a:tcPr marL="106384" marR="106384" marT="53191" marB="53191"/>
                </a:tc>
                <a:tc>
                  <a:txBody>
                    <a:bodyPr/>
                    <a:lstStyle/>
                    <a:p>
                      <a:r>
                        <a:rPr lang="en-US" sz="2100" dirty="0"/>
                        <a:t>60,000</a:t>
                      </a:r>
                    </a:p>
                  </a:txBody>
                  <a:tcPr marL="106384" marR="106384" marT="53191" marB="53191"/>
                </a:tc>
                <a:tc>
                  <a:txBody>
                    <a:bodyPr/>
                    <a:lstStyle/>
                    <a:p>
                      <a:r>
                        <a:rPr lang="en-US" sz="2100" dirty="0"/>
                        <a:t>55</a:t>
                      </a:r>
                    </a:p>
                  </a:txBody>
                  <a:tcPr marL="106384" marR="106384" marT="53191" marB="53191"/>
                </a:tc>
                <a:tc>
                  <a:txBody>
                    <a:bodyPr/>
                    <a:lstStyle/>
                    <a:p>
                      <a:r>
                        <a:rPr lang="en-US" sz="2100" dirty="0"/>
                        <a:t>?</a:t>
                      </a:r>
                    </a:p>
                  </a:txBody>
                  <a:tcPr marL="106384" marR="106384" marT="53191" marB="53191"/>
                </a:tc>
                <a:extLst>
                  <a:ext uri="{0D108BD9-81ED-4DB2-BD59-A6C34878D82A}">
                    <a16:rowId xmlns:a16="http://schemas.microsoft.com/office/drawing/2014/main" val="1146494338"/>
                  </a:ext>
                </a:extLst>
              </a:tr>
              <a:tr h="567383">
                <a:tc>
                  <a:txBody>
                    <a:bodyPr/>
                    <a:lstStyle/>
                    <a:p>
                      <a:r>
                        <a:rPr lang="en-US" sz="2100"/>
                        <a:t>267</a:t>
                      </a:r>
                    </a:p>
                  </a:txBody>
                  <a:tcPr marL="106384" marR="106384" marT="53191" marB="53191"/>
                </a:tc>
                <a:tc>
                  <a:txBody>
                    <a:bodyPr/>
                    <a:lstStyle/>
                    <a:p>
                      <a:r>
                        <a:rPr lang="en-US" sz="2100"/>
                        <a:t>39</a:t>
                      </a:r>
                    </a:p>
                  </a:txBody>
                  <a:tcPr marL="106384" marR="106384" marT="53191" marB="53191"/>
                </a:tc>
                <a:tc>
                  <a:txBody>
                    <a:bodyPr/>
                    <a:lstStyle/>
                    <a:p>
                      <a:r>
                        <a:rPr lang="en-US" sz="2100"/>
                        <a:t>70,000</a:t>
                      </a:r>
                    </a:p>
                  </a:txBody>
                  <a:tcPr marL="106384" marR="106384" marT="53191" marB="53191"/>
                </a:tc>
                <a:tc>
                  <a:txBody>
                    <a:bodyPr/>
                    <a:lstStyle/>
                    <a:p>
                      <a:r>
                        <a:rPr lang="en-US" sz="2100" dirty="0"/>
                        <a:t>49</a:t>
                      </a:r>
                    </a:p>
                  </a:txBody>
                  <a:tcPr marL="106384" marR="106384" marT="53191" marB="53191"/>
                </a:tc>
                <a:tc>
                  <a:txBody>
                    <a:bodyPr/>
                    <a:lstStyle/>
                    <a:p>
                      <a:r>
                        <a:rPr lang="en-US" sz="2100" dirty="0"/>
                        <a:t>?</a:t>
                      </a:r>
                    </a:p>
                  </a:txBody>
                  <a:tcPr marL="106384" marR="106384" marT="53191" marB="53191"/>
                </a:tc>
                <a:extLst>
                  <a:ext uri="{0D108BD9-81ED-4DB2-BD59-A6C34878D82A}">
                    <a16:rowId xmlns:a16="http://schemas.microsoft.com/office/drawing/2014/main" val="78513146"/>
                  </a:ext>
                </a:extLst>
              </a:tr>
              <a:tr h="567383">
                <a:tc>
                  <a:txBody>
                    <a:bodyPr/>
                    <a:lstStyle/>
                    <a:p>
                      <a:r>
                        <a:rPr lang="en-US" sz="2100"/>
                        <a:t>190</a:t>
                      </a:r>
                    </a:p>
                  </a:txBody>
                  <a:tcPr marL="106384" marR="106384" marT="53191" marB="53191"/>
                </a:tc>
                <a:tc>
                  <a:txBody>
                    <a:bodyPr/>
                    <a:lstStyle/>
                    <a:p>
                      <a:r>
                        <a:rPr lang="en-US" sz="2100" dirty="0"/>
                        <a:t>55</a:t>
                      </a:r>
                    </a:p>
                  </a:txBody>
                  <a:tcPr marL="106384" marR="106384" marT="53191" marB="53191"/>
                </a:tc>
                <a:tc>
                  <a:txBody>
                    <a:bodyPr/>
                    <a:lstStyle/>
                    <a:p>
                      <a:r>
                        <a:rPr lang="en-US" sz="2100"/>
                        <a:t>99,000</a:t>
                      </a:r>
                    </a:p>
                  </a:txBody>
                  <a:tcPr marL="106384" marR="106384" marT="53191" marB="53191"/>
                </a:tc>
                <a:tc>
                  <a:txBody>
                    <a:bodyPr/>
                    <a:lstStyle/>
                    <a:p>
                      <a:r>
                        <a:rPr lang="en-US" sz="2100" dirty="0"/>
                        <a:t>51</a:t>
                      </a:r>
                    </a:p>
                  </a:txBody>
                  <a:tcPr marL="106384" marR="106384" marT="53191" marB="53191"/>
                </a:tc>
                <a:tc>
                  <a:txBody>
                    <a:bodyPr/>
                    <a:lstStyle/>
                    <a:p>
                      <a:r>
                        <a:rPr lang="en-US" sz="2100" dirty="0"/>
                        <a:t>?</a:t>
                      </a:r>
                    </a:p>
                  </a:txBody>
                  <a:tcPr marL="106384" marR="106384" marT="53191" marB="53191"/>
                </a:tc>
                <a:extLst>
                  <a:ext uri="{0D108BD9-81ED-4DB2-BD59-A6C34878D82A}">
                    <a16:rowId xmlns:a16="http://schemas.microsoft.com/office/drawing/2014/main" val="3615295242"/>
                  </a:ext>
                </a:extLst>
              </a:tr>
              <a:tr h="567383">
                <a:tc>
                  <a:txBody>
                    <a:bodyPr/>
                    <a:lstStyle/>
                    <a:p>
                      <a:r>
                        <a:rPr lang="en-US" sz="2100"/>
                        <a:t>512</a:t>
                      </a:r>
                    </a:p>
                  </a:txBody>
                  <a:tcPr marL="106384" marR="106384" marT="53191" marB="53191"/>
                </a:tc>
                <a:tc>
                  <a:txBody>
                    <a:bodyPr/>
                    <a:lstStyle/>
                    <a:p>
                      <a:r>
                        <a:rPr lang="en-US" sz="2100" dirty="0"/>
                        <a:t>81</a:t>
                      </a:r>
                    </a:p>
                  </a:txBody>
                  <a:tcPr marL="106384" marR="106384" marT="53191" marB="53191"/>
                </a:tc>
                <a:tc>
                  <a:txBody>
                    <a:bodyPr/>
                    <a:lstStyle/>
                    <a:p>
                      <a:r>
                        <a:rPr lang="en-US" sz="2100" dirty="0"/>
                        <a:t>95,000</a:t>
                      </a:r>
                    </a:p>
                  </a:txBody>
                  <a:tcPr marL="106384" marR="106384" marT="53191" marB="53191"/>
                </a:tc>
                <a:tc>
                  <a:txBody>
                    <a:bodyPr/>
                    <a:lstStyle/>
                    <a:p>
                      <a:r>
                        <a:rPr lang="en-US" sz="2100" dirty="0"/>
                        <a:t>22</a:t>
                      </a:r>
                    </a:p>
                  </a:txBody>
                  <a:tcPr marL="106384" marR="106384" marT="53191" marB="53191"/>
                </a:tc>
                <a:tc>
                  <a:txBody>
                    <a:bodyPr/>
                    <a:lstStyle/>
                    <a:p>
                      <a:r>
                        <a:rPr lang="en-US" sz="2100" dirty="0"/>
                        <a:t>?</a:t>
                      </a:r>
                    </a:p>
                  </a:txBody>
                  <a:tcPr marL="106384" marR="106384" marT="53191" marB="53191"/>
                </a:tc>
                <a:extLst>
                  <a:ext uri="{0D108BD9-81ED-4DB2-BD59-A6C34878D82A}">
                    <a16:rowId xmlns:a16="http://schemas.microsoft.com/office/drawing/2014/main" val="6400343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202346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82E5A66-E0CE-DEDE-7372-568609F4835E}"/>
              </a:ext>
            </a:extLst>
          </p:cNvPr>
          <p:cNvGraphicFramePr>
            <a:graphicFrameLocks noGrp="1"/>
          </p:cNvGraphicFramePr>
          <p:nvPr/>
        </p:nvGraphicFramePr>
        <p:xfrm>
          <a:off x="643467" y="945896"/>
          <a:ext cx="10905068" cy="4966210"/>
        </p:xfrm>
        <a:graphic>
          <a:graphicData uri="http://schemas.openxmlformats.org/drawingml/2006/table">
            <a:tbl>
              <a:tblPr firstRow="1" bandRow="1">
                <a:solidFill>
                  <a:schemeClr val="bg1"/>
                </a:solidFill>
              </a:tblPr>
              <a:tblGrid>
                <a:gridCol w="1758149">
                  <a:extLst>
                    <a:ext uri="{9D8B030D-6E8A-4147-A177-3AD203B41FA5}">
                      <a16:colId xmlns:a16="http://schemas.microsoft.com/office/drawing/2014/main" val="2309095242"/>
                    </a:ext>
                  </a:extLst>
                </a:gridCol>
                <a:gridCol w="4814282">
                  <a:extLst>
                    <a:ext uri="{9D8B030D-6E8A-4147-A177-3AD203B41FA5}">
                      <a16:colId xmlns:a16="http://schemas.microsoft.com/office/drawing/2014/main" val="3639537589"/>
                    </a:ext>
                  </a:extLst>
                </a:gridCol>
                <a:gridCol w="4332637">
                  <a:extLst>
                    <a:ext uri="{9D8B030D-6E8A-4147-A177-3AD203B41FA5}">
                      <a16:colId xmlns:a16="http://schemas.microsoft.com/office/drawing/2014/main" val="1477212634"/>
                    </a:ext>
                  </a:extLst>
                </a:gridCol>
              </a:tblGrid>
              <a:tr h="712189">
                <a:tc>
                  <a:txBody>
                    <a:bodyPr/>
                    <a:lstStyle/>
                    <a:p>
                      <a:pPr fontAlgn="b"/>
                      <a:r>
                        <a:rPr lang="en-US" sz="2300" b="0" cap="none" spc="0">
                          <a:solidFill>
                            <a:schemeClr val="bg1"/>
                          </a:solidFill>
                          <a:effectLst/>
                          <a:latin typeface="Georgia" panose="02040502050405020303" pitchFamily="18" charset="0"/>
                        </a:rPr>
                        <a:t>Cluster</a:t>
                      </a:r>
                    </a:p>
                  </a:txBody>
                  <a:tcPr marL="210591" marR="118497" marT="161994" marB="161994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2300" b="0" cap="none" spc="0">
                          <a:solidFill>
                            <a:schemeClr val="bg1"/>
                          </a:solidFill>
                          <a:effectLst/>
                          <a:latin typeface="Georgia" panose="02040502050405020303" pitchFamily="18" charset="0"/>
                        </a:rPr>
                        <a:t>Characteristics</a:t>
                      </a:r>
                    </a:p>
                  </a:txBody>
                  <a:tcPr marL="210591" marR="118497" marT="161994" marB="161994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2300" b="0" cap="none" spc="0">
                          <a:solidFill>
                            <a:schemeClr val="bg1"/>
                          </a:solidFill>
                          <a:effectLst/>
                          <a:latin typeface="Georgia" panose="02040502050405020303" pitchFamily="18" charset="0"/>
                        </a:rPr>
                        <a:t>Marketing Strategy</a:t>
                      </a:r>
                    </a:p>
                  </a:txBody>
                  <a:tcPr marL="210591" marR="118497" marT="161994" marB="161994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7909546"/>
                  </a:ext>
                </a:extLst>
              </a:tr>
              <a:tr h="1418007">
                <a:tc>
                  <a:txBody>
                    <a:bodyPr/>
                    <a:lstStyle/>
                    <a:p>
                      <a:pPr fontAlgn="base"/>
                      <a:r>
                        <a:rPr lang="en-US" sz="2300" cap="none" spc="0">
                          <a:solidFill>
                            <a:schemeClr val="tx1"/>
                          </a:solidFill>
                          <a:effectLst/>
                          <a:latin typeface="Georgia" panose="02040502050405020303" pitchFamily="18" charset="0"/>
                        </a:rPr>
                        <a:t>Group 1</a:t>
                      </a:r>
                    </a:p>
                  </a:txBody>
                  <a:tcPr marL="210591" marR="118497" marT="161994" marB="161994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38100" cmpd="sng">
                      <a:noFill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2300" cap="none" spc="0">
                          <a:solidFill>
                            <a:schemeClr val="tx1"/>
                          </a:solidFill>
                          <a:effectLst/>
                          <a:latin typeface="Georgia" panose="02040502050405020303" pitchFamily="18" charset="0"/>
                        </a:rPr>
                        <a:t>Young, high earners with high spending scores. Active in purchasing trendy items.</a:t>
                      </a:r>
                    </a:p>
                  </a:txBody>
                  <a:tcPr marL="210591" marR="118497" marT="161994" marB="161994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38100" cmpd="sng">
                      <a:noFill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2300" cap="none" spc="0">
                          <a:solidFill>
                            <a:schemeClr val="tx1"/>
                          </a:solidFill>
                          <a:effectLst/>
                          <a:latin typeface="Georgia" panose="02040502050405020303" pitchFamily="18" charset="0"/>
                        </a:rPr>
                        <a:t>Online advertising campaigns for new and trendy products.</a:t>
                      </a:r>
                    </a:p>
                  </a:txBody>
                  <a:tcPr marL="210591" marR="118497" marT="161994" marB="161994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38100" cmpd="sng">
                      <a:noFill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2916814"/>
                  </a:ext>
                </a:extLst>
              </a:tr>
              <a:tr h="1418007">
                <a:tc>
                  <a:txBody>
                    <a:bodyPr/>
                    <a:lstStyle/>
                    <a:p>
                      <a:pPr fontAlgn="base"/>
                      <a:r>
                        <a:rPr lang="en-US" sz="2300" cap="none" spc="0">
                          <a:solidFill>
                            <a:schemeClr val="tx1"/>
                          </a:solidFill>
                          <a:effectLst/>
                          <a:latin typeface="Georgia" panose="02040502050405020303" pitchFamily="18" charset="0"/>
                        </a:rPr>
                        <a:t>Group 2</a:t>
                      </a:r>
                    </a:p>
                  </a:txBody>
                  <a:tcPr marL="210591" marR="118497" marT="161994" marB="161994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2300" cap="none" spc="0">
                          <a:solidFill>
                            <a:schemeClr val="tx1"/>
                          </a:solidFill>
                          <a:effectLst/>
                          <a:latin typeface="Georgia" panose="02040502050405020303" pitchFamily="18" charset="0"/>
                        </a:rPr>
                        <a:t>Middle-aged, moderate earners with moderate spending scores. Prefers value for money.</a:t>
                      </a:r>
                    </a:p>
                  </a:txBody>
                  <a:tcPr marL="210591" marR="118497" marT="161994" marB="161994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2300" cap="none" spc="0">
                          <a:solidFill>
                            <a:schemeClr val="tx1"/>
                          </a:solidFill>
                          <a:effectLst/>
                          <a:latin typeface="Georgia" panose="02040502050405020303" pitchFamily="18" charset="0"/>
                        </a:rPr>
                        <a:t>Promotions, discounts, and loyalty rewards.</a:t>
                      </a:r>
                    </a:p>
                  </a:txBody>
                  <a:tcPr marL="210591" marR="118497" marT="161994" marB="161994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5956275"/>
                  </a:ext>
                </a:extLst>
              </a:tr>
              <a:tr h="1418007">
                <a:tc>
                  <a:txBody>
                    <a:bodyPr/>
                    <a:lstStyle/>
                    <a:p>
                      <a:pPr fontAlgn="base"/>
                      <a:r>
                        <a:rPr lang="en-US" sz="2300" cap="none" spc="0">
                          <a:solidFill>
                            <a:schemeClr val="tx1"/>
                          </a:solidFill>
                          <a:effectLst/>
                          <a:latin typeface="Georgia" panose="02040502050405020303" pitchFamily="18" charset="0"/>
                        </a:rPr>
                        <a:t>Group 3</a:t>
                      </a:r>
                    </a:p>
                  </a:txBody>
                  <a:tcPr marL="210591" marR="118497" marT="161994" marB="161994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2300" cap="none" spc="0">
                          <a:solidFill>
                            <a:schemeClr val="tx1"/>
                          </a:solidFill>
                          <a:effectLst/>
                          <a:latin typeface="Georgia" panose="02040502050405020303" pitchFamily="18" charset="0"/>
                        </a:rPr>
                        <a:t>Older, affluent customers with lower spending scores. Interested in premium products.</a:t>
                      </a:r>
                    </a:p>
                  </a:txBody>
                  <a:tcPr marL="210591" marR="118497" marT="161994" marB="161994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2300" cap="none" spc="0">
                          <a:solidFill>
                            <a:schemeClr val="tx1"/>
                          </a:solidFill>
                          <a:effectLst/>
                          <a:latin typeface="Georgia" panose="02040502050405020303" pitchFamily="18" charset="0"/>
                        </a:rPr>
                        <a:t>Exclusive offers on high-quality, premium products.</a:t>
                      </a:r>
                    </a:p>
                  </a:txBody>
                  <a:tcPr marL="210591" marR="118497" marT="161994" marB="161994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17497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15512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581A78-F3C7-21F2-C49C-099F90B4C8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b="1" i="0">
                <a:effectLst/>
                <a:latin typeface="sohne"/>
                <a:hlinkClick r:id="rId2"/>
              </a:rPr>
              <a:t>Types of Clustering Methods</a:t>
            </a:r>
            <a:endParaRPr lang="en-US" sz="5400" b="1" i="0">
              <a:effectLst/>
              <a:latin typeface="sohne"/>
            </a:endParaRPr>
          </a:p>
        </p:txBody>
      </p:sp>
      <p:sp>
        <p:nvSpPr>
          <p:cNvPr id="36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58DD7B-7DEB-2981-6375-6C5FE3E12D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5120" y="1847088"/>
            <a:ext cx="11863832" cy="4334256"/>
          </a:xfrm>
        </p:spPr>
        <p:txBody>
          <a:bodyPr>
            <a:noAutofit/>
          </a:bodyPr>
          <a:lstStyle/>
          <a:p>
            <a:r>
              <a:rPr lang="en-US" sz="2200" dirty="0">
                <a:latin typeface="Georgia" panose="02040502050405020303" pitchFamily="18" charset="0"/>
              </a:rPr>
              <a:t>Centroid-based / Partitioning Clustering</a:t>
            </a:r>
          </a:p>
          <a:p>
            <a:pPr lvl="1"/>
            <a:r>
              <a:rPr lang="en-US" sz="2200" dirty="0">
                <a:latin typeface="Georgia" panose="02040502050405020303" pitchFamily="18" charset="0"/>
              </a:rPr>
              <a:t>Key Algorithm: K-Means</a:t>
            </a:r>
          </a:p>
          <a:p>
            <a:pPr lvl="1"/>
            <a:r>
              <a:rPr lang="en-US" sz="2200" dirty="0">
                <a:latin typeface="Georgia" panose="02040502050405020303" pitchFamily="18" charset="0"/>
              </a:rPr>
              <a:t>Clusters are represented by centroids</a:t>
            </a:r>
          </a:p>
          <a:p>
            <a:r>
              <a:rPr lang="en-US" sz="2200" dirty="0">
                <a:latin typeface="Georgia" panose="02040502050405020303" pitchFamily="18" charset="0"/>
              </a:rPr>
              <a:t>Hierarchical/Connectivity-based Clustering</a:t>
            </a:r>
          </a:p>
          <a:p>
            <a:pPr lvl="1"/>
            <a:r>
              <a:rPr lang="en-US" sz="2200" dirty="0">
                <a:latin typeface="Georgia" panose="02040502050405020303" pitchFamily="18" charset="0"/>
              </a:rPr>
              <a:t>Key Algorithms: Agglomerative (AGNES), Divisive(DIANA)</a:t>
            </a:r>
          </a:p>
          <a:p>
            <a:pPr lvl="1"/>
            <a:r>
              <a:rPr lang="en-US" sz="2200" dirty="0">
                <a:latin typeface="Georgia" panose="02040502050405020303" pitchFamily="18" charset="0"/>
              </a:rPr>
              <a:t>Builds hierarchy of clusters</a:t>
            </a:r>
          </a:p>
          <a:p>
            <a:r>
              <a:rPr lang="en-US" sz="2200" dirty="0">
                <a:latin typeface="Georgia" panose="02040502050405020303" pitchFamily="18" charset="0"/>
              </a:rPr>
              <a:t>Density-based Clustering</a:t>
            </a:r>
          </a:p>
          <a:p>
            <a:pPr lvl="1"/>
            <a:r>
              <a:rPr lang="en-US" sz="2200" dirty="0">
                <a:latin typeface="Georgia" panose="02040502050405020303" pitchFamily="18" charset="0"/>
              </a:rPr>
              <a:t>Key Algorithm: DBSCAN (Density-Based Spatial Clustering of Applications with Noise)</a:t>
            </a:r>
          </a:p>
          <a:p>
            <a:pPr lvl="1"/>
            <a:r>
              <a:rPr lang="en-US" sz="2200" dirty="0">
                <a:latin typeface="Georgia" panose="02040502050405020303" pitchFamily="18" charset="0"/>
              </a:rPr>
              <a:t>Clusters are formed based on regions of high point density.</a:t>
            </a:r>
          </a:p>
          <a:p>
            <a:r>
              <a:rPr lang="en-US" sz="2200" dirty="0">
                <a:latin typeface="Georgia" panose="02040502050405020303" pitchFamily="18" charset="0"/>
              </a:rPr>
              <a:t>Distribution-based Clustering</a:t>
            </a:r>
          </a:p>
          <a:p>
            <a:pPr lvl="1"/>
            <a:r>
              <a:rPr lang="en-US" sz="2200" dirty="0">
                <a:latin typeface="Georgia" panose="02040502050405020303" pitchFamily="18" charset="0"/>
              </a:rPr>
              <a:t>Key Algorithm: Gaussian Mixture Models (GMM)</a:t>
            </a:r>
          </a:p>
          <a:p>
            <a:pPr lvl="1"/>
            <a:r>
              <a:rPr lang="en-US" sz="2200" dirty="0">
                <a:latin typeface="Georgia" panose="02040502050405020303" pitchFamily="18" charset="0"/>
              </a:rPr>
              <a:t>Assumes data is generated from multiple Gaussian distributions - probabilistic</a:t>
            </a:r>
            <a:endParaRPr lang="en-US" sz="2200" b="0" i="1" dirty="0">
              <a:effectLst/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9841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81" name="Rectangle 4180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17C9F5-AA51-8A48-AFCF-68FAEF33F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1" i="0" u="sng" kern="1200" dirty="0">
                <a:effectLst/>
                <a:latin typeface="+mj-lt"/>
                <a:ea typeface="+mj-ea"/>
                <a:cs typeface="+mj-cs"/>
                <a:hlinkClick r:id="rId2"/>
              </a:rPr>
              <a:t>Centroid-Based Clustering </a:t>
            </a:r>
            <a:endParaRPr lang="en-US" sz="5400" b="1" u="sng" kern="1200" dirty="0">
              <a:latin typeface="+mj-lt"/>
              <a:ea typeface="+mj-ea"/>
              <a:cs typeface="+mj-cs"/>
            </a:endParaRPr>
          </a:p>
        </p:txBody>
      </p:sp>
      <p:sp>
        <p:nvSpPr>
          <p:cNvPr id="4183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187" name="Content Placeholder 2">
            <a:extLst>
              <a:ext uri="{FF2B5EF4-FFF2-40B4-BE49-F238E27FC236}">
                <a16:creationId xmlns:a16="http://schemas.microsoft.com/office/drawing/2014/main" id="{CA6C79B2-521D-A88C-9B16-633202C31C3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54030328"/>
              </p:ext>
            </p:extLst>
          </p:nvPr>
        </p:nvGraphicFramePr>
        <p:xfrm>
          <a:off x="314960" y="1818640"/>
          <a:ext cx="7351221" cy="45359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2050" name="Picture 2">
            <a:extLst>
              <a:ext uri="{FF2B5EF4-FFF2-40B4-BE49-F238E27FC236}">
                <a16:creationId xmlns:a16="http://schemas.microsoft.com/office/drawing/2014/main" id="{8A846191-AFAC-1255-267C-12CA85AE1C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" r="20836" b="-3"/>
          <a:stretch/>
        </p:blipFill>
        <p:spPr bwMode="auto">
          <a:xfrm>
            <a:off x="7463221" y="2071316"/>
            <a:ext cx="3941064" cy="4096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83309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Rectangle 1041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F41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4" name="Rectangle 1043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94178A5-280E-3E66-B3C7-E0561339A3A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3467" y="1084411"/>
            <a:ext cx="10905066" cy="4689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47528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Euclidean Distance: Advantages &amp; Limitations | BotPenguin">
            <a:extLst>
              <a:ext uri="{FF2B5EF4-FFF2-40B4-BE49-F238E27FC236}">
                <a16:creationId xmlns:a16="http://schemas.microsoft.com/office/drawing/2014/main" id="{E428F227-422E-DBFD-EF80-B3B69A12FB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3467" y="783167"/>
            <a:ext cx="5291666" cy="5291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Learn how to compute Euclidean Distance in Python with this comprehensive  guide">
            <a:extLst>
              <a:ext uri="{FF2B5EF4-FFF2-40B4-BE49-F238E27FC236}">
                <a16:creationId xmlns:a16="http://schemas.microsoft.com/office/drawing/2014/main" id="{2B51E457-B7EC-5CB1-D658-9EE000F291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56865" y="2403739"/>
            <a:ext cx="5291667" cy="2050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2564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43" name="Rectangle 5142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8D1A25-4F7C-9BF0-C176-381008F22C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 b="1">
                <a:hlinkClick r:id="rId2"/>
              </a:rPr>
              <a:t>K-Means Clustering </a:t>
            </a:r>
            <a:endParaRPr lang="en-US" sz="5000" b="1"/>
          </a:p>
        </p:txBody>
      </p:sp>
      <p:sp>
        <p:nvSpPr>
          <p:cNvPr id="5145" name="sketch line">
            <a:extLst>
              <a:ext uri="{FF2B5EF4-FFF2-40B4-BE49-F238E27FC236}">
                <a16:creationId xmlns:a16="http://schemas.microsoft.com/office/drawing/2014/main" id="{650D18FE-0824-4A46-B22C-A86B52E578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7FEF11-AE12-BC00-FD45-8DAEF537B8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547872"/>
          </a:xfrm>
        </p:spPr>
        <p:txBody>
          <a:bodyPr anchor="t">
            <a:normAutofit/>
          </a:bodyPr>
          <a:lstStyle/>
          <a:p>
            <a:r>
              <a:rPr lang="en-US" sz="1900" dirty="0"/>
              <a:t>Choose number of clusters (K)</a:t>
            </a:r>
          </a:p>
          <a:p>
            <a:r>
              <a:rPr lang="en-US" sz="1900" dirty="0"/>
              <a:t>Initialize K centroids randomly</a:t>
            </a:r>
          </a:p>
          <a:p>
            <a:r>
              <a:rPr lang="en-US" sz="1900" dirty="0"/>
              <a:t>Assign each data point to nearest centroid</a:t>
            </a:r>
          </a:p>
          <a:p>
            <a:r>
              <a:rPr lang="en-US" sz="1900" dirty="0"/>
              <a:t>Update centroids</a:t>
            </a:r>
          </a:p>
          <a:p>
            <a:r>
              <a:rPr lang="en-US" sz="1900" dirty="0"/>
              <a:t>Repeat until convergence</a:t>
            </a:r>
          </a:p>
          <a:p>
            <a:r>
              <a:rPr lang="en-US" sz="1900" dirty="0"/>
              <a:t>Evaluate the model</a:t>
            </a:r>
          </a:p>
          <a:p>
            <a:pPr lvl="1"/>
            <a:r>
              <a:rPr lang="en-US" sz="1900" dirty="0"/>
              <a:t>Within-cluster sum of squares (WCSS)</a:t>
            </a:r>
          </a:p>
          <a:p>
            <a:pPr lvl="1"/>
            <a:r>
              <a:rPr lang="en-US" sz="1900" dirty="0"/>
              <a:t>Silhouette score – Compactness vs separation </a:t>
            </a:r>
          </a:p>
          <a:p>
            <a:pPr lvl="1"/>
            <a:r>
              <a:rPr lang="en-US" sz="1900" dirty="0"/>
              <a:t>Elbow method – how many clusters </a:t>
            </a:r>
          </a:p>
          <a:p>
            <a:endParaRPr lang="en-US" sz="1900" dirty="0"/>
          </a:p>
        </p:txBody>
      </p:sp>
      <p:pic>
        <p:nvPicPr>
          <p:cNvPr id="5124" name="Picture 4" descr="A screenshot of a graph&#10;&#10;AI-generated content may be incorrect.">
            <a:extLst>
              <a:ext uri="{FF2B5EF4-FFF2-40B4-BE49-F238E27FC236}">
                <a16:creationId xmlns:a16="http://schemas.microsoft.com/office/drawing/2014/main" id="{9A2A48F5-B059-6C2A-F180-1761525460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9048" y="699516"/>
            <a:ext cx="5458968" cy="5458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84566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8" name="Rectangle 5137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97F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40" name="Rectangle 5139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 descr="The Elbow Method: Finding the Optimal Number of Clusters ...">
            <a:extLst>
              <a:ext uri="{FF2B5EF4-FFF2-40B4-BE49-F238E27FC236}">
                <a16:creationId xmlns:a16="http://schemas.microsoft.com/office/drawing/2014/main" id="{2CE28AE2-A2F8-12DE-ABA5-5F247AF76B0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44440" y="643467"/>
            <a:ext cx="7503120" cy="5571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45475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53" name="Rectangle 6152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84E449-3BB8-F7F6-2337-5B47075AAD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en-US" sz="5000" dirty="0">
                <a:hlinkClick r:id="rId2"/>
              </a:rPr>
              <a:t>Density-Based Clustering </a:t>
            </a:r>
            <a:endParaRPr lang="en-US" sz="5000" dirty="0"/>
          </a:p>
        </p:txBody>
      </p:sp>
      <p:sp>
        <p:nvSpPr>
          <p:cNvPr id="6155" name="sketch line">
            <a:extLst>
              <a:ext uri="{FF2B5EF4-FFF2-40B4-BE49-F238E27FC236}">
                <a16:creationId xmlns:a16="http://schemas.microsoft.com/office/drawing/2014/main" id="{650D18FE-0824-4A46-B22C-A86B52E578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17FB30-2507-BF2D-CBB2-05277B0921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547872"/>
          </a:xfrm>
        </p:spPr>
        <p:txBody>
          <a:bodyPr anchor="t">
            <a:normAutofit/>
          </a:bodyPr>
          <a:lstStyle/>
          <a:p>
            <a:r>
              <a:rPr lang="en-US" sz="2200" dirty="0"/>
              <a:t>What if we have groups and also isolated individuals(outliers)</a:t>
            </a:r>
          </a:p>
          <a:p>
            <a:r>
              <a:rPr lang="en-US" sz="2200" dirty="0"/>
              <a:t>Think about grouping people in park:</a:t>
            </a:r>
          </a:p>
          <a:p>
            <a:pPr lvl="1"/>
            <a:r>
              <a:rPr lang="en-US" sz="2200" dirty="0"/>
              <a:t>Groups: picnic, soccer, joggers </a:t>
            </a:r>
          </a:p>
          <a:p>
            <a:pPr lvl="1"/>
            <a:r>
              <a:rPr lang="en-US" sz="2200" dirty="0"/>
              <a:t>Isolated: someone reading a book alone</a:t>
            </a:r>
          </a:p>
        </p:txBody>
      </p:sp>
      <p:pic>
        <p:nvPicPr>
          <p:cNvPr id="6148" name="Picture 4" descr="Goerlitzer park in kreuzberg hi-res stock photography and images - Alamy">
            <a:extLst>
              <a:ext uri="{FF2B5EF4-FFF2-40B4-BE49-F238E27FC236}">
                <a16:creationId xmlns:a16="http://schemas.microsoft.com/office/drawing/2014/main" id="{F0364ED1-7984-DD36-582C-CD892D5862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9048" y="1422829"/>
            <a:ext cx="5458968" cy="4012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03427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82" name="Rectangle 7181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E7CE2F-3E3D-96D7-C3AC-0E3BBD3665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100" b="0" i="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  <a:hlinkClick r:id="rId2"/>
              </a:rPr>
              <a:t>Demo of DBSCAN clustering algorithm</a:t>
            </a:r>
            <a:endParaRPr lang="en-US" sz="61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184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70" name="Picture 2" descr="Estimated number of clusters: 3">
            <a:extLst>
              <a:ext uri="{FF2B5EF4-FFF2-40B4-BE49-F238E27FC236}">
                <a16:creationId xmlns:a16="http://schemas.microsoft.com/office/drawing/2014/main" id="{16E35A38-495C-8040-F639-77C349612BC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54296" y="709803"/>
            <a:ext cx="7214616" cy="5410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20550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E378A2-5B44-15D2-0F28-276EFD38E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669926"/>
            <a:ext cx="9333555" cy="773466"/>
          </a:xfrm>
        </p:spPr>
        <p:txBody>
          <a:bodyPr anchor="b">
            <a:normAutofit/>
          </a:bodyPr>
          <a:lstStyle/>
          <a:p>
            <a:pPr algn="r"/>
            <a:r>
              <a:rPr lang="en-US" sz="2800" b="1" dirty="0">
                <a:solidFill>
                  <a:schemeClr val="bg1"/>
                </a:solidFill>
                <a:latin typeface="Georgia" panose="02040502050405020303" pitchFamily="18" charset="0"/>
              </a:rPr>
              <a:t>Machine Learning and Deep Learning Series 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26210" y="2026340"/>
            <a:ext cx="522093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FF6789-50B9-8876-CD23-A66B5CF43B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7922" y="2319466"/>
            <a:ext cx="10682867" cy="3605635"/>
          </a:xfrm>
        </p:spPr>
        <p:txBody>
          <a:bodyPr>
            <a:noAutofit/>
          </a:bodyPr>
          <a:lstStyle/>
          <a:p>
            <a:r>
              <a:rPr lang="en-US" sz="2500" dirty="0">
                <a:solidFill>
                  <a:schemeClr val="bg1"/>
                </a:solidFill>
                <a:latin typeface="Georgia" panose="02040502050405020303" pitchFamily="18" charset="0"/>
              </a:rPr>
              <a:t>Open Lab 1: Introduction to Machine Learning and Deep Learning </a:t>
            </a:r>
          </a:p>
          <a:p>
            <a:r>
              <a:rPr lang="en-US" sz="2500" dirty="0">
                <a:solidFill>
                  <a:schemeClr val="bg1"/>
                </a:solidFill>
                <a:latin typeface="Georgia" panose="02040502050405020303" pitchFamily="18" charset="0"/>
              </a:rPr>
              <a:t>Open Lab 2: Supervised Learning – Classification </a:t>
            </a:r>
          </a:p>
          <a:p>
            <a:r>
              <a:rPr lang="en-US" sz="2500" dirty="0">
                <a:solidFill>
                  <a:schemeClr val="bg1"/>
                </a:solidFill>
                <a:latin typeface="Georgia" panose="02040502050405020303" pitchFamily="18" charset="0"/>
              </a:rPr>
              <a:t>Open Lab 3: Supervised Learning – Regression </a:t>
            </a:r>
          </a:p>
          <a:p>
            <a:r>
              <a:rPr lang="en-US" sz="2500" b="1" u="sng" dirty="0">
                <a:solidFill>
                  <a:schemeClr val="bg1"/>
                </a:solidFill>
                <a:highlight>
                  <a:srgbClr val="FF0000"/>
                </a:highlight>
                <a:latin typeface="Georgia" panose="02040502050405020303" pitchFamily="18" charset="0"/>
              </a:rPr>
              <a:t>Open Lab 4: Unsupervised Learning</a:t>
            </a:r>
          </a:p>
          <a:p>
            <a:pPr lvl="1"/>
            <a:r>
              <a:rPr lang="en-US" sz="2100" b="1" u="sng" dirty="0">
                <a:solidFill>
                  <a:schemeClr val="bg1"/>
                </a:solidFill>
                <a:highlight>
                  <a:srgbClr val="FF0000"/>
                </a:highlight>
                <a:latin typeface="Georgia" panose="02040502050405020303" pitchFamily="18" charset="0"/>
              </a:rPr>
              <a:t>Clustering </a:t>
            </a:r>
          </a:p>
          <a:p>
            <a:pPr lvl="1"/>
            <a:r>
              <a:rPr lang="en-US" sz="2100" b="1" u="sng" dirty="0">
                <a:solidFill>
                  <a:schemeClr val="bg1"/>
                </a:solidFill>
                <a:highlight>
                  <a:srgbClr val="FF0000"/>
                </a:highlight>
                <a:latin typeface="Georgia" panose="02040502050405020303" pitchFamily="18" charset="0"/>
              </a:rPr>
              <a:t>Dimensionality Reduction</a:t>
            </a:r>
          </a:p>
          <a:p>
            <a:pPr lvl="1"/>
            <a:r>
              <a:rPr lang="en-US" sz="2100" b="1" u="sng" dirty="0">
                <a:solidFill>
                  <a:schemeClr val="bg1"/>
                </a:solidFill>
                <a:highlight>
                  <a:srgbClr val="FF0000"/>
                </a:highlight>
                <a:latin typeface="Georgia" panose="02040502050405020303" pitchFamily="18" charset="0"/>
              </a:rPr>
              <a:t>Association Analysis </a:t>
            </a:r>
          </a:p>
          <a:p>
            <a:r>
              <a:rPr lang="en-US" sz="2500" dirty="0">
                <a:solidFill>
                  <a:schemeClr val="bg1"/>
                </a:solidFill>
                <a:latin typeface="Georgia" panose="02040502050405020303" pitchFamily="18" charset="0"/>
              </a:rPr>
              <a:t>Open Lab 5: Advanced ML – Ensemble Learning and Optimization</a:t>
            </a:r>
          </a:p>
          <a:p>
            <a:r>
              <a:rPr lang="en-US" sz="2500" dirty="0">
                <a:solidFill>
                  <a:schemeClr val="bg1"/>
                </a:solidFill>
                <a:latin typeface="Georgia" panose="02040502050405020303" pitchFamily="18" charset="0"/>
              </a:rPr>
              <a:t>Open Lab 6: </a:t>
            </a:r>
            <a:r>
              <a:rPr lang="en-US" sz="2500" i="0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Deep Learning and Neural Networks</a:t>
            </a:r>
          </a:p>
          <a:p>
            <a:r>
              <a:rPr lang="en-US" sz="2500" i="0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Open Lab 7: Transformer-based Models</a:t>
            </a:r>
          </a:p>
          <a:p>
            <a:pPr marL="0" indent="0">
              <a:buNone/>
            </a:pPr>
            <a:endParaRPr lang="en-US" sz="2500" dirty="0">
              <a:solidFill>
                <a:schemeClr val="bg1"/>
              </a:solidFill>
              <a:latin typeface="Georgia" panose="02040502050405020303" pitchFamily="18" charset="0"/>
            </a:endParaRPr>
          </a:p>
          <a:p>
            <a:endParaRPr lang="en-US" sz="2500" dirty="0">
              <a:solidFill>
                <a:schemeClr val="bg1"/>
              </a:solidFill>
              <a:latin typeface="Georgia" panose="02040502050405020303" pitchFamily="18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DD005C1-8C51-42D6-9BEE-B9B838497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638912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239" name="Rectangle 9238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92B0E8-B90A-CB8F-BEC5-CC4EFB22F5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805"/>
            <a:ext cx="10515600" cy="150588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000" b="1" kern="1200" dirty="0">
                <a:solidFill>
                  <a:schemeClr val="tx1"/>
                </a:solidFill>
                <a:latin typeface="Georgia" panose="02040502050405020303" pitchFamily="18" charset="0"/>
              </a:rPr>
              <a:t>What if a group is embedded in a bigger group? </a:t>
            </a:r>
            <a:br>
              <a:rPr lang="en-US" sz="3000" b="1" kern="1200" dirty="0">
                <a:solidFill>
                  <a:schemeClr val="tx1"/>
                </a:solidFill>
                <a:latin typeface="Georgia" panose="02040502050405020303" pitchFamily="18" charset="0"/>
              </a:rPr>
            </a:br>
            <a:r>
              <a:rPr lang="en-US" sz="3000" b="1" kern="1200" dirty="0">
                <a:solidFill>
                  <a:schemeClr val="tx1"/>
                </a:solidFill>
                <a:latin typeface="Georgia" panose="02040502050405020303" pitchFamily="18" charset="0"/>
              </a:rPr>
              <a:t>Hierarchical Clustering </a:t>
            </a:r>
          </a:p>
        </p:txBody>
      </p:sp>
      <p:pic>
        <p:nvPicPr>
          <p:cNvPr id="9220" name="Picture 4" descr="A diagram of a cluster&#10;&#10;AI-generated content may be incorrect.">
            <a:extLst>
              <a:ext uri="{FF2B5EF4-FFF2-40B4-BE49-F238E27FC236}">
                <a16:creationId xmlns:a16="http://schemas.microsoft.com/office/drawing/2014/main" id="{D26EA18D-1D71-9EAB-5524-BC39554BD2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235"/>
          <a:stretch/>
        </p:blipFill>
        <p:spPr bwMode="auto">
          <a:xfrm>
            <a:off x="1122744" y="1498794"/>
            <a:ext cx="9688009" cy="5011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42872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276" name="Rectangle 11275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5C28F5-D188-D99F-9201-B135FC5EE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805"/>
            <a:ext cx="10515600" cy="150588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200" b="1" kern="1200" dirty="0">
                <a:solidFill>
                  <a:schemeClr val="tx1"/>
                </a:solidFill>
                <a:latin typeface="Georgia" panose="02040502050405020303" pitchFamily="18" charset="0"/>
                <a:hlinkClick r:id="rId2"/>
              </a:rPr>
              <a:t>Hierarchical Clustering</a:t>
            </a:r>
            <a:endParaRPr lang="en-US" sz="5200" b="1" kern="1200" dirty="0">
              <a:solidFill>
                <a:schemeClr val="tx1"/>
              </a:solidFill>
              <a:latin typeface="Georgia" panose="02040502050405020303" pitchFamily="18" charset="0"/>
            </a:endParaRPr>
          </a:p>
        </p:txBody>
      </p:sp>
      <p:pic>
        <p:nvPicPr>
          <p:cNvPr id="11266" name="Picture 2" descr="Hierarchical Clustering: A Comprehensive Guide to Understanding and  Applying This Powerful Data Analysis Technique | Massimo Re">
            <a:extLst>
              <a:ext uri="{FF2B5EF4-FFF2-40B4-BE49-F238E27FC236}">
                <a16:creationId xmlns:a16="http://schemas.microsoft.com/office/drawing/2014/main" id="{6A846B75-0715-056F-4A9C-5F026E66DD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85192" y="1845426"/>
            <a:ext cx="8018562" cy="4450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91086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1F1881-4701-FBA0-B7CC-60D484E764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387" y="681037"/>
            <a:ext cx="4080879" cy="1788811"/>
          </a:xfrm>
        </p:spPr>
        <p:txBody>
          <a:bodyPr>
            <a:normAutofit/>
          </a:bodyPr>
          <a:lstStyle/>
          <a:p>
            <a:r>
              <a:rPr lang="en-US" sz="3700" b="1" i="0">
                <a:effectLst/>
                <a:latin typeface="Montserrat" pitchFamily="2" charset="77"/>
                <a:hlinkClick r:id="rId2"/>
              </a:rPr>
              <a:t>Agglomerative Hierarchical Clustering</a:t>
            </a:r>
            <a:endParaRPr lang="en-US" sz="37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5144F3-32AB-9EE4-06B3-94BF8F545B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0389" y="2630161"/>
            <a:ext cx="4080880" cy="3546801"/>
          </a:xfrm>
        </p:spPr>
        <p:txBody>
          <a:bodyPr>
            <a:normAutofit/>
          </a:bodyPr>
          <a:lstStyle/>
          <a:p>
            <a:r>
              <a:rPr lang="en-US" sz="2000" b="1" i="0">
                <a:effectLst/>
                <a:latin typeface="Montserrat" pitchFamily="2" charset="77"/>
              </a:rPr>
              <a:t>How Does it work?</a:t>
            </a:r>
          </a:p>
          <a:p>
            <a:pPr lvl="1"/>
            <a:r>
              <a:rPr lang="en-US" sz="2000" b="0" i="0">
                <a:effectLst/>
                <a:latin typeface="Montserrat" pitchFamily="2" charset="77"/>
              </a:rPr>
              <a:t>all data points as individual clusters</a:t>
            </a:r>
          </a:p>
          <a:p>
            <a:pPr lvl="1"/>
            <a:r>
              <a:rPr lang="en-US" sz="2000" b="0" i="0">
                <a:effectLst/>
                <a:latin typeface="Montserrat" pitchFamily="2" charset="77"/>
              </a:rPr>
              <a:t>two nearest neighboring clusters are then joined to form one single cluster.</a:t>
            </a:r>
          </a:p>
          <a:p>
            <a:pPr lvl="1"/>
            <a:r>
              <a:rPr lang="en-US" sz="2000" b="0" i="0">
                <a:effectLst/>
                <a:latin typeface="Montserrat" pitchFamily="2" charset="77"/>
              </a:rPr>
              <a:t>This process recursively happens until formation of desired number of clusters. </a:t>
            </a:r>
          </a:p>
          <a:p>
            <a:endParaRPr lang="en-US" sz="2000"/>
          </a:p>
        </p:txBody>
      </p:sp>
      <p:sp>
        <p:nvSpPr>
          <p:cNvPr id="12" name="Rounded Rectangle 28">
            <a:extLst>
              <a:ext uri="{FF2B5EF4-FFF2-40B4-BE49-F238E27FC236}">
                <a16:creationId xmlns:a16="http://schemas.microsoft.com/office/drawing/2014/main" id="{A783CD55-1776-4C75-9A8F-D1179C0C7B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75903" y="640091"/>
            <a:ext cx="6266120" cy="5577818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chemeClr val="tx1">
                <a:lumMod val="65000"/>
                <a:lumOff val="3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diagram of a cluster matrix&#10;&#10;AI-generated content may be incorrect.">
            <a:extLst>
              <a:ext uri="{FF2B5EF4-FFF2-40B4-BE49-F238E27FC236}">
                <a16:creationId xmlns:a16="http://schemas.microsoft.com/office/drawing/2014/main" id="{68CA7D88-1FB5-53A6-A0A3-0EBCC914954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-1" b="902"/>
          <a:stretch/>
        </p:blipFill>
        <p:spPr>
          <a:xfrm>
            <a:off x="5441735" y="804672"/>
            <a:ext cx="5934456" cy="5248656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8133991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9" name="Rectangle 13318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21" name="Rectangle 13320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314" name="Picture 2" descr="How the Hierarchical Clustering Algorithm Works - Dataaspirant">
            <a:extLst>
              <a:ext uri="{FF2B5EF4-FFF2-40B4-BE49-F238E27FC236}">
                <a16:creationId xmlns:a16="http://schemas.microsoft.com/office/drawing/2014/main" id="{2796E55E-60E2-1A9C-0A6B-7D5A39122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44440" y="643467"/>
            <a:ext cx="7503120" cy="5571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08200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254" name="Rectangle 10253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F20786-9D00-6909-718E-87F1A7280A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Hierarchical Clustering based on Linkage Methods</a:t>
            </a:r>
          </a:p>
        </p:txBody>
      </p:sp>
      <p:sp>
        <p:nvSpPr>
          <p:cNvPr id="10256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42" name="Picture 2" descr="Hierarchical Clustering – LearnDataSci">
            <a:extLst>
              <a:ext uri="{FF2B5EF4-FFF2-40B4-BE49-F238E27FC236}">
                <a16:creationId xmlns:a16="http://schemas.microsoft.com/office/drawing/2014/main" id="{E64AC51C-42FE-0E73-76C6-A11B275D8D2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17113" y="555585"/>
            <a:ext cx="7751799" cy="5348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72240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79" name="Rectangle 3078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A1D5BC-22FC-5367-800C-75535FBACD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pPr algn="ctr"/>
            <a:r>
              <a:rPr lang="en-US" sz="3800" dirty="0">
                <a:latin typeface="Merriweather" pitchFamily="2" charset="77"/>
                <a:hlinkClick r:id="rId2"/>
              </a:rPr>
              <a:t>S</a:t>
            </a:r>
            <a:r>
              <a:rPr lang="en-US" sz="3800" b="0" i="0" dirty="0">
                <a:effectLst/>
                <a:latin typeface="Merriweather" pitchFamily="2" charset="77"/>
                <a:hlinkClick r:id="rId2"/>
              </a:rPr>
              <a:t>tandard </a:t>
            </a:r>
            <a:r>
              <a:rPr lang="en-US" sz="3800" dirty="0">
                <a:latin typeface="Merriweather" pitchFamily="2" charset="77"/>
                <a:hlinkClick r:id="rId2"/>
              </a:rPr>
              <a:t>C</a:t>
            </a:r>
            <a:r>
              <a:rPr lang="en-US" sz="3800" b="0" i="0" dirty="0">
                <a:effectLst/>
                <a:latin typeface="Merriweather" pitchFamily="2" charset="77"/>
                <a:hlinkClick r:id="rId2"/>
              </a:rPr>
              <a:t>lustering Process</a:t>
            </a:r>
            <a:endParaRPr lang="en-US" sz="3800" dirty="0"/>
          </a:p>
        </p:txBody>
      </p:sp>
      <p:sp>
        <p:nvSpPr>
          <p:cNvPr id="3081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167B8C-4431-1976-B4D7-3F64AAA692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547872"/>
          </a:xfrm>
        </p:spPr>
        <p:txBody>
          <a:bodyPr anchor="t">
            <a:normAutofit/>
          </a:bodyPr>
          <a:lstStyle/>
          <a:p>
            <a:r>
              <a:rPr lang="en-US" sz="1500" b="0" i="0" dirty="0">
                <a:effectLst/>
                <a:latin typeface="Merriweather" pitchFamily="2" charset="77"/>
              </a:rPr>
              <a:t>Feature extraction and selection</a:t>
            </a:r>
          </a:p>
          <a:p>
            <a:pPr lvl="1"/>
            <a:r>
              <a:rPr lang="en-US" sz="1500" b="0" i="0" dirty="0">
                <a:effectLst/>
                <a:latin typeface="Merriweather" pitchFamily="2" charset="77"/>
              </a:rPr>
              <a:t>extract and select the most representative features from original data set</a:t>
            </a:r>
          </a:p>
          <a:p>
            <a:r>
              <a:rPr lang="en-US" sz="1500" b="0" i="0" dirty="0">
                <a:effectLst/>
                <a:latin typeface="Merriweather" pitchFamily="2" charset="77"/>
              </a:rPr>
              <a:t>Clustering algorithm design</a:t>
            </a:r>
          </a:p>
          <a:p>
            <a:pPr lvl="1"/>
            <a:r>
              <a:rPr lang="en-US" sz="1500" b="0" i="0" dirty="0">
                <a:effectLst/>
                <a:latin typeface="Merriweather" pitchFamily="2" charset="77"/>
              </a:rPr>
              <a:t>design clustering algorithm according to characteristics of problem</a:t>
            </a:r>
          </a:p>
          <a:p>
            <a:r>
              <a:rPr lang="en-US" sz="1500" b="0" i="0" dirty="0">
                <a:effectLst/>
                <a:latin typeface="Merriweather" pitchFamily="2" charset="77"/>
              </a:rPr>
              <a:t>Result evaluation</a:t>
            </a:r>
          </a:p>
          <a:p>
            <a:pPr lvl="1"/>
            <a:r>
              <a:rPr lang="en-US" sz="1500" b="0" i="0" dirty="0">
                <a:effectLst/>
                <a:latin typeface="Merriweather" pitchFamily="2" charset="77"/>
              </a:rPr>
              <a:t>evaluate clustering result and judge validity of algorithm</a:t>
            </a:r>
          </a:p>
          <a:p>
            <a:r>
              <a:rPr lang="en-US" sz="1500" b="0" i="0" dirty="0">
                <a:effectLst/>
                <a:latin typeface="Merriweather" pitchFamily="2" charset="77"/>
              </a:rPr>
              <a:t>Result explanation</a:t>
            </a:r>
          </a:p>
          <a:p>
            <a:pPr lvl="1"/>
            <a:r>
              <a:rPr lang="en-US" sz="1500" b="0" i="0" dirty="0">
                <a:effectLst/>
                <a:latin typeface="Merriweather" pitchFamily="2" charset="77"/>
              </a:rPr>
              <a:t>give a practical explanation for clustering result</a:t>
            </a:r>
          </a:p>
          <a:p>
            <a:endParaRPr lang="en-US" sz="1500" dirty="0"/>
          </a:p>
        </p:txBody>
      </p:sp>
      <p:pic>
        <p:nvPicPr>
          <p:cNvPr id="3074" name="Picture 2" descr="On Gaussian-distributed data, EM works well, since it uses Gaussians for modelling clusters.">
            <a:extLst>
              <a:ext uri="{FF2B5EF4-FFF2-40B4-BE49-F238E27FC236}">
                <a16:creationId xmlns:a16="http://schemas.microsoft.com/office/drawing/2014/main" id="{60B8CA55-A6DD-B3AD-A252-C797451341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34837" y="640080"/>
            <a:ext cx="5187389" cy="5577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54302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4F7EBAE4-9945-4473-9E34-B2C66EA0F0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FCE25F-E258-B6AE-51BD-775F1BBD5F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7950200" cy="998008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hlinkClick r:id="rId2"/>
              </a:rPr>
              <a:t>Challenges for Clustering 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ACF141-F54C-1457-229D-C01CBD38D4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0199" y="1825625"/>
            <a:ext cx="6341533" cy="4351338"/>
          </a:xfrm>
        </p:spPr>
        <p:txBody>
          <a:bodyPr>
            <a:normAutofit/>
          </a:bodyPr>
          <a:lstStyle/>
          <a:p>
            <a:r>
              <a:rPr lang="en-US" sz="2200" i="0" dirty="0">
                <a:effectLst/>
                <a:latin typeface="Georgia" panose="02040502050405020303" pitchFamily="18" charset="0"/>
              </a:rPr>
              <a:t>Choosing right algorithm</a:t>
            </a:r>
          </a:p>
          <a:p>
            <a:r>
              <a:rPr lang="en-US" sz="2200" i="0" dirty="0">
                <a:effectLst/>
                <a:latin typeface="Georgia" panose="02040502050405020303" pitchFamily="18" charset="0"/>
                <a:hlinkClick r:id="rId3"/>
              </a:rPr>
              <a:t>Determining optimal number of clusters</a:t>
            </a:r>
            <a:endParaRPr lang="en-US" sz="2200" i="0" dirty="0">
              <a:effectLst/>
              <a:latin typeface="Georgia" panose="02040502050405020303" pitchFamily="18" charset="0"/>
            </a:endParaRPr>
          </a:p>
          <a:p>
            <a:r>
              <a:rPr lang="en-US" sz="2200" i="0" dirty="0">
                <a:effectLst/>
                <a:latin typeface="Georgia" panose="02040502050405020303" pitchFamily="18" charset="0"/>
              </a:rPr>
              <a:t>Dealing with high-dimensional data</a:t>
            </a:r>
            <a:endParaRPr lang="en-US" sz="2200" dirty="0">
              <a:latin typeface="Georgia" panose="02040502050405020303" pitchFamily="18" charset="0"/>
            </a:endParaRPr>
          </a:p>
          <a:p>
            <a:r>
              <a:rPr lang="en-US" sz="2200" i="0" dirty="0">
                <a:effectLst/>
                <a:latin typeface="Georgia" panose="02040502050405020303" pitchFamily="18" charset="0"/>
              </a:rPr>
              <a:t>Handling categorical and mixed data</a:t>
            </a:r>
          </a:p>
          <a:p>
            <a:pPr fontAlgn="auto"/>
            <a:r>
              <a:rPr lang="en-US" sz="2200" i="0" dirty="0">
                <a:effectLst/>
                <a:latin typeface="Georgia" panose="02040502050405020303" pitchFamily="18" charset="0"/>
              </a:rPr>
              <a:t>Ensuring stability and reliability of clustering</a:t>
            </a:r>
          </a:p>
          <a:p>
            <a:pPr fontAlgn="auto"/>
            <a:r>
              <a:rPr lang="en-US" sz="2200" i="0" dirty="0">
                <a:effectLst/>
                <a:latin typeface="Georgia" panose="02040502050405020303" pitchFamily="18" charset="0"/>
              </a:rPr>
              <a:t>Evaluating and validating clustering</a:t>
            </a:r>
          </a:p>
          <a:p>
            <a:pPr fontAlgn="auto"/>
            <a:r>
              <a:rPr lang="en-US" sz="2200" dirty="0">
                <a:effectLst/>
                <a:latin typeface="Georgia" panose="02040502050405020303" pitchFamily="18" charset="0"/>
                <a:hlinkClick r:id="rId4"/>
              </a:rPr>
              <a:t>Interpretability</a:t>
            </a:r>
            <a:br>
              <a:rPr lang="en-US" sz="2200" i="0" dirty="0">
                <a:effectLst/>
                <a:latin typeface="Georgia" panose="02040502050405020303" pitchFamily="18" charset="0"/>
              </a:rPr>
            </a:br>
            <a:endParaRPr lang="en-US" sz="2200" i="0" dirty="0">
              <a:effectLst/>
              <a:latin typeface="Georgia" panose="02040502050405020303" pitchFamily="18" charset="0"/>
            </a:endParaRPr>
          </a:p>
          <a:p>
            <a:endParaRPr lang="en-US" sz="2200" i="0" dirty="0">
              <a:effectLst/>
              <a:latin typeface="Georgia" panose="02040502050405020303" pitchFamily="18" charset="0"/>
            </a:endParaRPr>
          </a:p>
          <a:p>
            <a:endParaRPr lang="en-US" sz="2200" dirty="0">
              <a:latin typeface="Georgia" panose="02040502050405020303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4AEC74-D6DD-1779-8E14-ADB036B9E76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7600" r="11651" b="1"/>
          <a:stretch/>
        </p:blipFill>
        <p:spPr>
          <a:xfrm>
            <a:off x="6942666" y="758514"/>
            <a:ext cx="4554491" cy="5122238"/>
          </a:xfrm>
          <a:custGeom>
            <a:avLst/>
            <a:gdLst/>
            <a:ahLst/>
            <a:cxnLst/>
            <a:rect l="l" t="t" r="r" b="b"/>
            <a:pathLst>
              <a:path w="2663168" h="2663168">
                <a:moveTo>
                  <a:pt x="1331584" y="0"/>
                </a:moveTo>
                <a:cubicBezTo>
                  <a:pt x="2066998" y="0"/>
                  <a:pt x="2663168" y="596170"/>
                  <a:pt x="2663168" y="1331584"/>
                </a:cubicBezTo>
                <a:cubicBezTo>
                  <a:pt x="2663168" y="2066998"/>
                  <a:pt x="2066998" y="2663168"/>
                  <a:pt x="1331584" y="2663168"/>
                </a:cubicBezTo>
                <a:cubicBezTo>
                  <a:pt x="596170" y="2663168"/>
                  <a:pt x="0" y="2066998"/>
                  <a:pt x="0" y="1331584"/>
                </a:cubicBezTo>
                <a:cubicBezTo>
                  <a:pt x="0" y="596170"/>
                  <a:pt x="596170" y="0"/>
                  <a:pt x="1331584" y="0"/>
                </a:cubicBezTo>
                <a:close/>
              </a:path>
            </a:pathLst>
          </a:custGeom>
        </p:spPr>
      </p:pic>
      <p:sp>
        <p:nvSpPr>
          <p:cNvPr id="22" name="!!Arc">
            <a:extLst>
              <a:ext uri="{FF2B5EF4-FFF2-40B4-BE49-F238E27FC236}">
                <a16:creationId xmlns:a16="http://schemas.microsoft.com/office/drawing/2014/main" id="{70BEB1E7-2F88-40BC-B73D-42E5B6F80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89197" flipV="1">
            <a:off x="6261882" y="687822"/>
            <a:ext cx="5471147" cy="5471147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!!Oval">
            <a:extLst>
              <a:ext uri="{FF2B5EF4-FFF2-40B4-BE49-F238E27FC236}">
                <a16:creationId xmlns:a16="http://schemas.microsoft.com/office/drawing/2014/main" id="{A7B99495-F43F-4D80-A44F-2CB4764EB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48561" y="921125"/>
            <a:ext cx="791021" cy="7695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496435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75" name="Rectangle 7174">
            <a:extLst>
              <a:ext uri="{FF2B5EF4-FFF2-40B4-BE49-F238E27FC236}">
                <a16:creationId xmlns:a16="http://schemas.microsoft.com/office/drawing/2014/main" id="{22587ECF-85E9-4393-9D87-8EB6F3F6C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A1BC25-0DE8-1E13-A4F8-25DACE10F2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8913" y="483253"/>
            <a:ext cx="6688668" cy="1023866"/>
          </a:xfrm>
        </p:spPr>
        <p:txBody>
          <a:bodyPr anchor="b">
            <a:normAutofit/>
          </a:bodyPr>
          <a:lstStyle/>
          <a:p>
            <a:r>
              <a:rPr lang="en-US" sz="4000">
                <a:hlinkClick r:id="rId2"/>
              </a:rPr>
              <a:t>Dimensionality Reduction </a:t>
            </a:r>
            <a:endParaRPr lang="en-US" sz="4000" dirty="0"/>
          </a:p>
        </p:txBody>
      </p:sp>
      <p:graphicFrame>
        <p:nvGraphicFramePr>
          <p:cNvPr id="7177" name="Content Placeholder 2">
            <a:extLst>
              <a:ext uri="{FF2B5EF4-FFF2-40B4-BE49-F238E27FC236}">
                <a16:creationId xmlns:a16="http://schemas.microsoft.com/office/drawing/2014/main" id="{C4459556-2C19-6D71-15EC-2ACA5274858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24131887"/>
              </p:ext>
            </p:extLst>
          </p:nvPr>
        </p:nvGraphicFramePr>
        <p:xfrm>
          <a:off x="838199" y="1921933"/>
          <a:ext cx="4783697" cy="41979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170" name="Picture 2" descr="A diagram of a diagram&#10;&#10;Description automatically generated">
            <a:extLst>
              <a:ext uri="{FF2B5EF4-FFF2-40B4-BE49-F238E27FC236}">
                <a16:creationId xmlns:a16="http://schemas.microsoft.com/office/drawing/2014/main" id="{B447F993-6CEE-EC5E-8724-359FD5200B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12224" y="1921933"/>
            <a:ext cx="5763058" cy="3940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01727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4" name="Rectangle 8203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206" name="Rectangle 8205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B514998C-82B9-61F4-0465-E54B902FE8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78329" y="469160"/>
            <a:ext cx="8692587" cy="5824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56137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883B7D1-839E-A0DF-F750-C1853A3BA3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225" name="Rectangle 9224">
            <a:extLst>
              <a:ext uri="{FF2B5EF4-FFF2-40B4-BE49-F238E27FC236}">
                <a16:creationId xmlns:a16="http://schemas.microsoft.com/office/drawing/2014/main" id="{AF67C806-26F2-A572-AE49-0A134FA16B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B6DDEF-BF9C-8058-A881-A222D04B4D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57200"/>
            <a:ext cx="10909640" cy="13686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dirty="0">
                <a:hlinkClick r:id="rId2"/>
              </a:rPr>
              <a:t>Principal Component Analysis </a:t>
            </a:r>
            <a:endParaRPr lang="en-US" sz="6600" dirty="0"/>
          </a:p>
        </p:txBody>
      </p:sp>
      <p:sp>
        <p:nvSpPr>
          <p:cNvPr id="9227" name="sketch line">
            <a:extLst>
              <a:ext uri="{FF2B5EF4-FFF2-40B4-BE49-F238E27FC236}">
                <a16:creationId xmlns:a16="http://schemas.microsoft.com/office/drawing/2014/main" id="{57F38CCC-EC89-AC19-9050-6A4005A8AA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218" name="Picture 2" descr="A Step-By-Step Complete Guide to Principal Component Analysis With Solved Example - Google Docs (2).webp">
            <a:extLst>
              <a:ext uri="{FF2B5EF4-FFF2-40B4-BE49-F238E27FC236}">
                <a16:creationId xmlns:a16="http://schemas.microsoft.com/office/drawing/2014/main" id="{A0BF2E4D-D266-DDF0-47C7-D65D1B71996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0040" y="2712057"/>
            <a:ext cx="5614416" cy="3466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A Step-By-Step Complete Guide to Principal Component Analysis With Solved Example - Google Docs (3).webp">
            <a:extLst>
              <a:ext uri="{FF2B5EF4-FFF2-40B4-BE49-F238E27FC236}">
                <a16:creationId xmlns:a16="http://schemas.microsoft.com/office/drawing/2014/main" id="{60CF5A3A-1FCA-1A20-7069-19D5012705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54496" y="2943652"/>
            <a:ext cx="5614416" cy="3003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04812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57" name="Rectangle 1056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085FC9-5F16-CED7-86AE-5864C101FF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57200"/>
            <a:ext cx="10909640" cy="13686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100" dirty="0">
                <a:hlinkClick r:id="rId2"/>
              </a:rPr>
              <a:t>Unsupervised Learning Reminder </a:t>
            </a:r>
            <a:endParaRPr lang="en-US" sz="6100" dirty="0"/>
          </a:p>
        </p:txBody>
      </p:sp>
      <p:sp>
        <p:nvSpPr>
          <p:cNvPr id="1059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 descr="Supervised learning and unsupervised learning. Supervised learning uses...  | Download Scientific Diagram">
            <a:extLst>
              <a:ext uri="{FF2B5EF4-FFF2-40B4-BE49-F238E27FC236}">
                <a16:creationId xmlns:a16="http://schemas.microsoft.com/office/drawing/2014/main" id="{63AAC9AE-2BB9-6B11-9077-4FBE70A07F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685" b="-1"/>
          <a:stretch/>
        </p:blipFill>
        <p:spPr bwMode="auto">
          <a:xfrm>
            <a:off x="188259" y="1680973"/>
            <a:ext cx="5150223" cy="4844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Unsupervised Learning Scheme">
            <a:extLst>
              <a:ext uri="{FF2B5EF4-FFF2-40B4-BE49-F238E27FC236}">
                <a16:creationId xmlns:a16="http://schemas.microsoft.com/office/drawing/2014/main" id="{7166E58B-92FC-3E78-C7C1-E47FB3C7FA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6" r="7454" b="1"/>
          <a:stretch/>
        </p:blipFill>
        <p:spPr bwMode="auto">
          <a:xfrm>
            <a:off x="6254496" y="2699750"/>
            <a:ext cx="5614416" cy="3491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0270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7" name="Rectangle 3126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074" name="Picture 2" descr="Visual example of a rule learned in Association Rule Learning">
            <a:extLst>
              <a:ext uri="{FF2B5EF4-FFF2-40B4-BE49-F238E27FC236}">
                <a16:creationId xmlns:a16="http://schemas.microsoft.com/office/drawing/2014/main" id="{C5546D2B-27FB-CD1C-CA25-5C63DF5D3F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5163" y="1674813"/>
            <a:ext cx="5880100" cy="439261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">
            <a:extLst>
              <a:ext uri="{FF2B5EF4-FFF2-40B4-BE49-F238E27FC236}">
                <a16:creationId xmlns:a16="http://schemas.microsoft.com/office/drawing/2014/main" id="{028587C3-DEE3-FBFB-5A25-3A0D9F0942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19875" y="1674813"/>
            <a:ext cx="4906963" cy="241141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hlinkClick r:id="rId4"/>
            <a:extLst>
              <a:ext uri="{FF2B5EF4-FFF2-40B4-BE49-F238E27FC236}">
                <a16:creationId xmlns:a16="http://schemas.microsoft.com/office/drawing/2014/main" id="{DECC5AE9-FB3B-6047-B5CD-2166760FDA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518" b="10607"/>
          <a:stretch/>
        </p:blipFill>
        <p:spPr bwMode="auto">
          <a:xfrm>
            <a:off x="6619875" y="4160838"/>
            <a:ext cx="4906963" cy="190658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1FE76B-0FDF-54C2-505C-B32362F078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  <a:hlinkClick r:id="rId6"/>
              </a:rPr>
              <a:t>Association Rule Mining  </a:t>
            </a:r>
            <a:endParaRPr lang="en-US" sz="3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5587167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1E5539EC-8CB8-002F-68C6-6788402826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-29768"/>
            <a:ext cx="12202175" cy="1519356"/>
            <a:chOff x="-1" y="-29768"/>
            <a:chExt cx="12202175" cy="151935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C5D55A6-9EFD-CDA3-20CC-A99812CE1A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5341412" y="-5371175"/>
              <a:ext cx="1519350" cy="12202174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0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A5B6E73B-6DFD-AE6C-1628-DF8DC30085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8917093" y="-1801610"/>
              <a:ext cx="1507122" cy="5063040"/>
            </a:xfrm>
            <a:prstGeom prst="rect">
              <a:avLst/>
            </a:prstGeom>
            <a:gradFill>
              <a:gsLst>
                <a:gs pos="5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1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0E00FC4-DDBC-F424-CF71-73AF7A284A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3100712" y="-3130481"/>
              <a:ext cx="1519356" cy="7720782"/>
            </a:xfrm>
            <a:prstGeom prst="rect">
              <a:avLst/>
            </a:prstGeom>
            <a:gradFill>
              <a:gsLst>
                <a:gs pos="2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75000"/>
                  </a:schemeClr>
                </a:gs>
              </a:gsLst>
              <a:lin ang="1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A29A7BB-F682-B3F4-0F87-2F1C521F7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691" y="301843"/>
            <a:ext cx="10477109" cy="1003532"/>
          </a:xfrm>
        </p:spPr>
        <p:txBody>
          <a:bodyPr anchor="ctr">
            <a:normAutofit/>
          </a:bodyPr>
          <a:lstStyle/>
          <a:p>
            <a:pPr algn="ctr"/>
            <a:r>
              <a:rPr lang="en-US" sz="3200" dirty="0">
                <a:solidFill>
                  <a:srgbClr val="FFFFFF"/>
                </a:solidFill>
              </a:rPr>
              <a:t>Association Rule Mining Example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96100101-53D6-2530-7DEC-79368360F7C8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-829061" y="2509231"/>
            <a:ext cx="1962652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b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</a:b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BD2939F-EAE9-EBE2-803E-FA1A008A80C0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54986" y="1630869"/>
          <a:ext cx="11851276" cy="2952560"/>
        </p:xfrm>
        <a:graphic>
          <a:graphicData uri="http://schemas.openxmlformats.org/drawingml/2006/table">
            <a:tbl>
              <a:tblPr firstRow="1" bandRow="1"/>
              <a:tblGrid>
                <a:gridCol w="1695148">
                  <a:extLst>
                    <a:ext uri="{9D8B030D-6E8A-4147-A177-3AD203B41FA5}">
                      <a16:colId xmlns:a16="http://schemas.microsoft.com/office/drawing/2014/main" val="1605260197"/>
                    </a:ext>
                  </a:extLst>
                </a:gridCol>
                <a:gridCol w="2526106">
                  <a:extLst>
                    <a:ext uri="{9D8B030D-6E8A-4147-A177-3AD203B41FA5}">
                      <a16:colId xmlns:a16="http://schemas.microsoft.com/office/drawing/2014/main" val="2139014564"/>
                    </a:ext>
                  </a:extLst>
                </a:gridCol>
                <a:gridCol w="2526106">
                  <a:extLst>
                    <a:ext uri="{9D8B030D-6E8A-4147-A177-3AD203B41FA5}">
                      <a16:colId xmlns:a16="http://schemas.microsoft.com/office/drawing/2014/main" val="852785943"/>
                    </a:ext>
                  </a:extLst>
                </a:gridCol>
                <a:gridCol w="1732082">
                  <a:extLst>
                    <a:ext uri="{9D8B030D-6E8A-4147-A177-3AD203B41FA5}">
                      <a16:colId xmlns:a16="http://schemas.microsoft.com/office/drawing/2014/main" val="1144084670"/>
                    </a:ext>
                  </a:extLst>
                </a:gridCol>
                <a:gridCol w="2020320">
                  <a:extLst>
                    <a:ext uri="{9D8B030D-6E8A-4147-A177-3AD203B41FA5}">
                      <a16:colId xmlns:a16="http://schemas.microsoft.com/office/drawing/2014/main" val="684186483"/>
                    </a:ext>
                  </a:extLst>
                </a:gridCol>
                <a:gridCol w="1351514">
                  <a:extLst>
                    <a:ext uri="{9D8B030D-6E8A-4147-A177-3AD203B41FA5}">
                      <a16:colId xmlns:a16="http://schemas.microsoft.com/office/drawing/2014/main" val="1516953645"/>
                    </a:ext>
                  </a:extLst>
                </a:gridCol>
              </a:tblGrid>
              <a:tr h="1007134">
                <a:tc>
                  <a:txBody>
                    <a:bodyPr/>
                    <a:lstStyle/>
                    <a:p>
                      <a:pPr fontAlgn="b"/>
                      <a:r>
                        <a:rPr lang="en-US" sz="2300" b="1" dirty="0">
                          <a:effectLst/>
                        </a:rPr>
                        <a:t>Item</a:t>
                      </a:r>
                    </a:p>
                  </a:txBody>
                  <a:tcPr marL="117109" marR="117109" marT="58555" marB="58555" anchor="b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2300" b="1" dirty="0">
                          <a:effectLst/>
                        </a:rPr>
                        <a:t>Transactions Containing Item</a:t>
                      </a:r>
                    </a:p>
                  </a:txBody>
                  <a:tcPr marL="117109" marR="117109" marT="58555" marB="58555" anchor="b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2300" b="1" dirty="0">
                          <a:effectLst/>
                        </a:rPr>
                        <a:t>Total Transactions</a:t>
                      </a:r>
                    </a:p>
                  </a:txBody>
                  <a:tcPr marL="117109" marR="117109" marT="58555" marB="58555" anchor="b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2300" b="1" dirty="0">
                          <a:effectLst/>
                        </a:rPr>
                        <a:t>Support (%)</a:t>
                      </a:r>
                    </a:p>
                  </a:txBody>
                  <a:tcPr marL="117109" marR="117109" marT="58555" marB="58555" anchor="b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2300" b="1" dirty="0">
                          <a:effectLst/>
                        </a:rPr>
                        <a:t>Confidence (%)</a:t>
                      </a:r>
                      <a:r>
                        <a:rPr lang="en-US" sz="1800" b="0" i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Milk </a:t>
                      </a: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⇒</a:t>
                      </a:r>
                      <a:r>
                        <a:rPr lang="en-US" sz="1800" b="0" i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Bread</a:t>
                      </a:r>
                      <a:endParaRPr lang="en-US" sz="2300" b="1" dirty="0">
                        <a:effectLst/>
                      </a:endParaRPr>
                    </a:p>
                  </a:txBody>
                  <a:tcPr marL="117109" marR="117109" marT="58555" marB="58555" anchor="b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2300" b="1" dirty="0">
                          <a:effectLst/>
                        </a:rPr>
                        <a:t>Lift</a:t>
                      </a:r>
                    </a:p>
                    <a:p>
                      <a:pPr fontAlgn="b"/>
                      <a:r>
                        <a:rPr lang="en-US" sz="2400" b="0" i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Milk </a:t>
                      </a:r>
                      <a:r>
                        <a:rPr lang="en-US" sz="2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⇒</a:t>
                      </a:r>
                      <a:r>
                        <a:rPr lang="en-US" sz="2400" b="0" i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Bread</a:t>
                      </a:r>
                      <a:endParaRPr lang="en-US" sz="2300" b="1" dirty="0">
                        <a:effectLst/>
                      </a:endParaRPr>
                    </a:p>
                  </a:txBody>
                  <a:tcPr marL="117109" marR="117109" marT="58555" marB="58555" anchor="b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1287509"/>
                  </a:ext>
                </a:extLst>
              </a:tr>
              <a:tr h="462446">
                <a:tc>
                  <a:txBody>
                    <a:bodyPr/>
                    <a:lstStyle/>
                    <a:p>
                      <a:pPr fontAlgn="base"/>
                      <a:r>
                        <a:rPr lang="en-US" sz="2300">
                          <a:effectLst/>
                        </a:rPr>
                        <a:t>Milk</a:t>
                      </a:r>
                    </a:p>
                  </a:txBody>
                  <a:tcPr marL="117109" marR="117109" marT="58555" marB="58555"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2300" dirty="0">
                          <a:effectLst/>
                        </a:rPr>
                        <a:t>20</a:t>
                      </a:r>
                    </a:p>
                  </a:txBody>
                  <a:tcPr marL="117109" marR="117109" marT="58555" marB="58555"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2300" dirty="0">
                          <a:effectLst/>
                        </a:rPr>
                        <a:t>100</a:t>
                      </a:r>
                    </a:p>
                  </a:txBody>
                  <a:tcPr marL="117109" marR="117109" marT="58555" marB="58555"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2300" dirty="0">
                          <a:effectLst/>
                        </a:rPr>
                        <a:t>20</a:t>
                      </a:r>
                    </a:p>
                  </a:txBody>
                  <a:tcPr marL="117109" marR="117109" marT="58555" marB="58555"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2300">
                          <a:effectLst/>
                        </a:rPr>
                        <a:t>-</a:t>
                      </a:r>
                    </a:p>
                  </a:txBody>
                  <a:tcPr marL="117109" marR="117109" marT="58555" marB="58555"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2300">
                          <a:effectLst/>
                        </a:rPr>
                        <a:t>-</a:t>
                      </a:r>
                    </a:p>
                  </a:txBody>
                  <a:tcPr marL="117109" marR="117109" marT="58555" marB="58555"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4109023"/>
                  </a:ext>
                </a:extLst>
              </a:tr>
              <a:tr h="462446">
                <a:tc>
                  <a:txBody>
                    <a:bodyPr/>
                    <a:lstStyle/>
                    <a:p>
                      <a:pPr fontAlgn="base"/>
                      <a:r>
                        <a:rPr lang="en-US" sz="2300">
                          <a:effectLst/>
                        </a:rPr>
                        <a:t>Bread</a:t>
                      </a:r>
                    </a:p>
                  </a:txBody>
                  <a:tcPr marL="117109" marR="117109" marT="58555" marB="58555"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2300" dirty="0">
                          <a:effectLst/>
                        </a:rPr>
                        <a:t>30</a:t>
                      </a:r>
                    </a:p>
                  </a:txBody>
                  <a:tcPr marL="117109" marR="117109" marT="58555" marB="58555"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2300" dirty="0">
                          <a:effectLst/>
                        </a:rPr>
                        <a:t>100</a:t>
                      </a:r>
                    </a:p>
                  </a:txBody>
                  <a:tcPr marL="117109" marR="117109" marT="58555" marB="58555"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2300" dirty="0">
                          <a:effectLst/>
                        </a:rPr>
                        <a:t>30</a:t>
                      </a:r>
                    </a:p>
                  </a:txBody>
                  <a:tcPr marL="117109" marR="117109" marT="58555" marB="58555"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2300" dirty="0">
                          <a:effectLst/>
                        </a:rPr>
                        <a:t>-</a:t>
                      </a:r>
                    </a:p>
                  </a:txBody>
                  <a:tcPr marL="117109" marR="117109" marT="58555" marB="58555"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2300">
                          <a:effectLst/>
                        </a:rPr>
                        <a:t>-</a:t>
                      </a:r>
                    </a:p>
                  </a:txBody>
                  <a:tcPr marL="117109" marR="117109" marT="58555" marB="58555"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7498257"/>
                  </a:ext>
                </a:extLst>
              </a:tr>
              <a:tr h="809080">
                <a:tc>
                  <a:txBody>
                    <a:bodyPr/>
                    <a:lstStyle/>
                    <a:p>
                      <a:pPr fontAlgn="base"/>
                      <a:r>
                        <a:rPr lang="en-US" sz="2300">
                          <a:effectLst/>
                        </a:rPr>
                        <a:t>Milk and Bread</a:t>
                      </a:r>
                    </a:p>
                  </a:txBody>
                  <a:tcPr marL="117109" marR="117109" marT="58555" marB="58555"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2300" dirty="0">
                          <a:effectLst/>
                        </a:rPr>
                        <a:t>10</a:t>
                      </a:r>
                    </a:p>
                  </a:txBody>
                  <a:tcPr marL="117109" marR="117109" marT="58555" marB="58555"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2300">
                          <a:effectLst/>
                        </a:rPr>
                        <a:t>100</a:t>
                      </a:r>
                    </a:p>
                  </a:txBody>
                  <a:tcPr marL="117109" marR="117109" marT="58555" marB="58555"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2300" dirty="0">
                          <a:effectLst/>
                        </a:rPr>
                        <a:t>10</a:t>
                      </a:r>
                    </a:p>
                  </a:txBody>
                  <a:tcPr marL="117109" marR="117109" marT="58555" marB="58555"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2300" dirty="0">
                          <a:effectLst/>
                        </a:rPr>
                        <a:t>50</a:t>
                      </a:r>
                    </a:p>
                  </a:txBody>
                  <a:tcPr marL="117109" marR="117109" marT="58555" marB="58555"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2300" dirty="0">
                          <a:effectLst/>
                        </a:rPr>
                        <a:t>1.67</a:t>
                      </a:r>
                    </a:p>
                  </a:txBody>
                  <a:tcPr marL="117109" marR="117109" marT="58555" marB="58555"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437548"/>
                  </a:ext>
                </a:extLst>
              </a:tr>
            </a:tbl>
          </a:graphicData>
        </a:graphic>
      </p:graphicFrame>
      <p:pic>
        <p:nvPicPr>
          <p:cNvPr id="15" name="Picture 14" descr="A close-up of a sign&#10;&#10;Description automatically generated">
            <a:extLst>
              <a:ext uri="{FF2B5EF4-FFF2-40B4-BE49-F238E27FC236}">
                <a16:creationId xmlns:a16="http://schemas.microsoft.com/office/drawing/2014/main" id="{0ED8C307-706F-031C-D800-81D6650D4E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3632" y="4857073"/>
            <a:ext cx="5602630" cy="1140070"/>
          </a:xfrm>
          <a:prstGeom prst="rect">
            <a:avLst/>
          </a:prstGeom>
        </p:spPr>
      </p:pic>
      <p:pic>
        <p:nvPicPr>
          <p:cNvPr id="6" name="Picture 5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60F4E7A8-FDB7-FD10-AF7F-1DB59393AF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171" y="4951544"/>
            <a:ext cx="5425198" cy="919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6803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90" name="Rectangle 308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92" name="Rectangle 3091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94" name="Rectangle 3093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96" name="Rectangle 3095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919AF3-5A1C-091C-ADF3-9EDF72BF87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  <a:hlinkClick r:id="rId2"/>
              </a:rPr>
              <a:t>Association Rule Algorithms </a:t>
            </a:r>
            <a:endParaRPr lang="en-US" sz="4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076" name="Picture 4" descr="What is Association Rule Learning? | by Supriyo Ain | Medium">
            <a:extLst>
              <a:ext uri="{FF2B5EF4-FFF2-40B4-BE49-F238E27FC236}">
                <a16:creationId xmlns:a16="http://schemas.microsoft.com/office/drawing/2014/main" id="{FFBF4E8B-9E49-ED1A-9341-B9B381C3583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35559" y="1966293"/>
            <a:ext cx="8520880" cy="4452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65931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4AC6B390-BC59-4F1D-A0EE-D71A92F0A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B6C60D79-16F1-4C4B-B7E3-7634E7069C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19137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Arc 15">
            <a:extLst>
              <a:ext uri="{FF2B5EF4-FFF2-40B4-BE49-F238E27FC236}">
                <a16:creationId xmlns:a16="http://schemas.microsoft.com/office/drawing/2014/main" id="{426B127E-6498-4C77-9C9D-4553A5113B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02050" y="650160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0FAC1D-A925-E93E-75AB-764974E132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79493"/>
            <a:ext cx="5257800" cy="1325563"/>
          </a:xfrm>
        </p:spPr>
        <p:txBody>
          <a:bodyPr>
            <a:normAutofit/>
          </a:bodyPr>
          <a:lstStyle/>
          <a:p>
            <a:r>
              <a:rPr lang="en-US" dirty="0" err="1"/>
              <a:t>Apriori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827AE3-B532-6C04-1900-98C5E441B2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984443"/>
            <a:ext cx="5257800" cy="4192520"/>
          </a:xfrm>
        </p:spPr>
        <p:txBody>
          <a:bodyPr>
            <a:normAutofit/>
          </a:bodyPr>
          <a:lstStyle/>
          <a:p>
            <a:pPr>
              <a:buFont typeface="+mj-lt"/>
              <a:buAutoNum type="arabicPeriod"/>
            </a:pPr>
            <a:r>
              <a:rPr lang="en-US" sz="1900" b="1" i="0" dirty="0">
                <a:effectLst/>
                <a:latin typeface="Georgia" panose="02040502050405020303" pitchFamily="18" charset="0"/>
              </a:rPr>
              <a:t>Frequent Itemset Generation</a:t>
            </a:r>
          </a:p>
          <a:p>
            <a:pPr lvl="1"/>
            <a:r>
              <a:rPr lang="en-US" sz="1900" b="1" i="0" dirty="0">
                <a:effectLst/>
                <a:latin typeface="Georgia" panose="02040502050405020303" pitchFamily="18" charset="0"/>
              </a:rPr>
              <a:t>Step 1</a:t>
            </a:r>
            <a:r>
              <a:rPr lang="en-US" sz="1900" b="0" i="0" dirty="0">
                <a:effectLst/>
                <a:latin typeface="Georgia" panose="02040502050405020303" pitchFamily="18" charset="0"/>
              </a:rPr>
              <a:t>: Generate set of all single items (1-itemsets) and calculate their support. Prune those that do not meet the minimum support threshold.</a:t>
            </a:r>
          </a:p>
          <a:p>
            <a:pPr lvl="1"/>
            <a:r>
              <a:rPr lang="en-US" sz="1900" b="1" i="0" dirty="0">
                <a:effectLst/>
                <a:latin typeface="Georgia" panose="02040502050405020303" pitchFamily="18" charset="0"/>
              </a:rPr>
              <a:t>Step 2</a:t>
            </a:r>
            <a:r>
              <a:rPr lang="en-US" sz="1900" b="0" i="0" dirty="0">
                <a:effectLst/>
                <a:latin typeface="Georgia" panose="02040502050405020303" pitchFamily="18" charset="0"/>
              </a:rPr>
              <a:t>: Generate 2-itemsets from the remaining frequent 1-itemsets and calculate their support, pruning as necessary.</a:t>
            </a:r>
          </a:p>
          <a:p>
            <a:pPr lvl="1"/>
            <a:r>
              <a:rPr lang="en-US" sz="1900" b="1" i="0" dirty="0">
                <a:effectLst/>
                <a:latin typeface="Georgia" panose="02040502050405020303" pitchFamily="18" charset="0"/>
              </a:rPr>
              <a:t>Step 3</a:t>
            </a:r>
            <a:r>
              <a:rPr lang="en-US" sz="1900" b="0" i="0" dirty="0">
                <a:effectLst/>
                <a:latin typeface="Georgia" panose="02040502050405020303" pitchFamily="18" charset="0"/>
              </a:rPr>
              <a:t>: Repeat this process, each time generating </a:t>
            </a:r>
            <a:r>
              <a:rPr lang="en-US" sz="1900" b="0" i="0" dirty="0" err="1">
                <a:effectLst/>
                <a:latin typeface="Georgia" panose="02040502050405020303" pitchFamily="18" charset="0"/>
              </a:rPr>
              <a:t>itemsets</a:t>
            </a:r>
            <a:r>
              <a:rPr lang="en-US" sz="1900" b="0" i="0" dirty="0">
                <a:effectLst/>
                <a:latin typeface="Georgia" panose="02040502050405020303" pitchFamily="18" charset="0"/>
              </a:rPr>
              <a:t> that are one item larger, until no more frequent </a:t>
            </a:r>
            <a:r>
              <a:rPr lang="en-US" sz="1900" b="0" i="0" dirty="0" err="1">
                <a:effectLst/>
                <a:latin typeface="Georgia" panose="02040502050405020303" pitchFamily="18" charset="0"/>
              </a:rPr>
              <a:t>itemsets</a:t>
            </a:r>
            <a:r>
              <a:rPr lang="en-US" sz="1900" b="0" i="0" dirty="0">
                <a:effectLst/>
                <a:latin typeface="Georgia" panose="02040502050405020303" pitchFamily="18" charset="0"/>
              </a:rPr>
              <a:t> can be found.</a:t>
            </a:r>
          </a:p>
          <a:p>
            <a:pPr>
              <a:buFont typeface="+mj-lt"/>
              <a:buAutoNum type="arabicPeriod"/>
            </a:pPr>
            <a:r>
              <a:rPr lang="en-US" sz="1900" b="1" i="0" dirty="0">
                <a:effectLst/>
                <a:latin typeface="Georgia" panose="02040502050405020303" pitchFamily="18" charset="0"/>
              </a:rPr>
              <a:t>Rule Generation</a:t>
            </a:r>
            <a:endParaRPr lang="en-US" sz="1900" dirty="0">
              <a:latin typeface="Georgia" panose="02040502050405020303" pitchFamily="18" charset="0"/>
            </a:endParaRP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CDA02788-2D05-AD3E-9175-750B462B3E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22467" y="1824761"/>
            <a:ext cx="8015647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b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</a:b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EBA44EA-40F7-F235-2469-E2F607DD88E0}"/>
              </a:ext>
            </a:extLst>
          </p:cNvPr>
          <p:cNvGraphicFramePr>
            <a:graphicFrameLocks noGrp="1"/>
          </p:cNvGraphicFramePr>
          <p:nvPr/>
        </p:nvGraphicFramePr>
        <p:xfrm>
          <a:off x="6541053" y="1000648"/>
          <a:ext cx="4777382" cy="468399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700014">
                  <a:extLst>
                    <a:ext uri="{9D8B030D-6E8A-4147-A177-3AD203B41FA5}">
                      <a16:colId xmlns:a16="http://schemas.microsoft.com/office/drawing/2014/main" val="1462525386"/>
                    </a:ext>
                  </a:extLst>
                </a:gridCol>
                <a:gridCol w="3077368">
                  <a:extLst>
                    <a:ext uri="{9D8B030D-6E8A-4147-A177-3AD203B41FA5}">
                      <a16:colId xmlns:a16="http://schemas.microsoft.com/office/drawing/2014/main" val="1037972210"/>
                    </a:ext>
                  </a:extLst>
                </a:gridCol>
              </a:tblGrid>
              <a:tr h="787882">
                <a:tc>
                  <a:txBody>
                    <a:bodyPr/>
                    <a:lstStyle/>
                    <a:p>
                      <a:pPr fontAlgn="b"/>
                      <a:r>
                        <a:rPr lang="en-US" sz="2300" b="0" cap="all" spc="150">
                          <a:solidFill>
                            <a:schemeClr val="lt1"/>
                          </a:solidFill>
                          <a:effectLst/>
                        </a:rPr>
                        <a:t>TID</a:t>
                      </a:r>
                    </a:p>
                  </a:txBody>
                  <a:tcPr marL="194806" marR="194806" marT="194806" marB="194806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rgbClr val="505356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2300" b="0" cap="all" spc="150">
                          <a:solidFill>
                            <a:schemeClr val="lt1"/>
                          </a:solidFill>
                          <a:effectLst/>
                        </a:rPr>
                        <a:t>Items Bought</a:t>
                      </a:r>
                    </a:p>
                  </a:txBody>
                  <a:tcPr marL="194806" marR="194806" marT="194806" marB="194806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rgbClr val="50535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4081648"/>
                  </a:ext>
                </a:extLst>
              </a:tr>
              <a:tr h="722946">
                <a:tc>
                  <a:txBody>
                    <a:bodyPr/>
                    <a:lstStyle/>
                    <a:p>
                      <a:pPr fontAlgn="base"/>
                      <a:r>
                        <a:rPr lang="en-US" sz="1800" cap="none" spc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</a:p>
                  </a:txBody>
                  <a:tcPr marL="194806" marR="194806" marT="194806" marB="19480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800" cap="none" spc="0">
                          <a:solidFill>
                            <a:schemeClr val="tx1"/>
                          </a:solidFill>
                          <a:effectLst/>
                        </a:rPr>
                        <a:t>Bread, Milk, Beer</a:t>
                      </a:r>
                    </a:p>
                  </a:txBody>
                  <a:tcPr marL="194806" marR="194806" marT="194806" marB="19480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6846338"/>
                  </a:ext>
                </a:extLst>
              </a:tr>
              <a:tr h="722946">
                <a:tc>
                  <a:txBody>
                    <a:bodyPr/>
                    <a:lstStyle/>
                    <a:p>
                      <a:pPr fontAlgn="base"/>
                      <a:r>
                        <a:rPr lang="en-US" sz="1800" cap="none" spc="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</a:p>
                  </a:txBody>
                  <a:tcPr marL="194806" marR="194806" marT="194806" marB="19480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800" cap="none" spc="0">
                          <a:solidFill>
                            <a:schemeClr val="tx1"/>
                          </a:solidFill>
                          <a:effectLst/>
                        </a:rPr>
                        <a:t>Bread, Diapers, Milk</a:t>
                      </a:r>
                    </a:p>
                  </a:txBody>
                  <a:tcPr marL="194806" marR="194806" marT="194806" marB="19480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0490500"/>
                  </a:ext>
                </a:extLst>
              </a:tr>
              <a:tr h="722946">
                <a:tc>
                  <a:txBody>
                    <a:bodyPr/>
                    <a:lstStyle/>
                    <a:p>
                      <a:pPr fontAlgn="base"/>
                      <a:r>
                        <a:rPr lang="en-US" sz="1800" cap="none" spc="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</a:p>
                  </a:txBody>
                  <a:tcPr marL="194806" marR="194806" marT="194806" marB="19480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800" cap="none" spc="0">
                          <a:solidFill>
                            <a:schemeClr val="tx1"/>
                          </a:solidFill>
                          <a:effectLst/>
                        </a:rPr>
                        <a:t>Milk, Diapers, Beer</a:t>
                      </a:r>
                    </a:p>
                  </a:txBody>
                  <a:tcPr marL="194806" marR="194806" marT="194806" marB="19480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90452777"/>
                  </a:ext>
                </a:extLst>
              </a:tr>
              <a:tr h="1004332">
                <a:tc>
                  <a:txBody>
                    <a:bodyPr/>
                    <a:lstStyle/>
                    <a:p>
                      <a:pPr fontAlgn="base"/>
                      <a:r>
                        <a:rPr lang="en-US" sz="1800" cap="none" spc="0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</a:p>
                  </a:txBody>
                  <a:tcPr marL="194806" marR="194806" marT="194806" marB="19480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800" cap="none" spc="0">
                          <a:solidFill>
                            <a:schemeClr val="tx1"/>
                          </a:solidFill>
                          <a:effectLst/>
                        </a:rPr>
                        <a:t>Bread, Milk, Diapers, Beer</a:t>
                      </a:r>
                    </a:p>
                  </a:txBody>
                  <a:tcPr marL="194806" marR="194806" marT="194806" marB="19480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5460379"/>
                  </a:ext>
                </a:extLst>
              </a:tr>
              <a:tr h="722946">
                <a:tc>
                  <a:txBody>
                    <a:bodyPr/>
                    <a:lstStyle/>
                    <a:p>
                      <a:pPr fontAlgn="base"/>
                      <a:r>
                        <a:rPr lang="en-US" sz="1800" cap="none" spc="0"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</a:p>
                  </a:txBody>
                  <a:tcPr marL="194806" marR="194806" marT="194806" marB="19480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800" cap="none" spc="0">
                          <a:solidFill>
                            <a:schemeClr val="tx1"/>
                          </a:solidFill>
                          <a:effectLst/>
                        </a:rPr>
                        <a:t>Bread, Milk, Diapers</a:t>
                      </a:r>
                    </a:p>
                  </a:txBody>
                  <a:tcPr marL="194806" marR="194806" marT="194806" marB="19480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501362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991292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2170031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082819" y="0"/>
            <a:ext cx="4097211" cy="2170661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48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010646" y="-5010043"/>
            <a:ext cx="2170709" cy="12192000"/>
          </a:xfrm>
          <a:prstGeom prst="rect">
            <a:avLst/>
          </a:prstGeom>
          <a:gradFill>
            <a:gsLst>
              <a:gs pos="23000">
                <a:schemeClr val="accent1">
                  <a:lumMod val="75000"/>
                  <a:alpha val="16000"/>
                </a:schemeClr>
              </a:gs>
              <a:gs pos="99000">
                <a:srgbClr val="000000">
                  <a:alpha val="45000"/>
                </a:srgbClr>
              </a:gs>
            </a:gsLst>
            <a:lin ang="21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6FF0C8-D70E-FB43-17F1-6EC9D6B7A4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3564" y="348865"/>
            <a:ext cx="9718111" cy="1576446"/>
          </a:xfrm>
        </p:spPr>
        <p:txBody>
          <a:bodyPr anchor="ctr">
            <a:normAutofit/>
          </a:bodyPr>
          <a:lstStyle/>
          <a:p>
            <a:r>
              <a:rPr lang="en-US" sz="4000" b="1" i="0" dirty="0">
                <a:solidFill>
                  <a:srgbClr val="FFFFFF"/>
                </a:solidFill>
                <a:effectLst/>
                <a:latin typeface="Nunito" panose="020F0502020204030204" pitchFamily="34" charset="0"/>
                <a:hlinkClick r:id="rId2"/>
              </a:rPr>
              <a:t>Types of Association Rules</a:t>
            </a:r>
            <a:endParaRPr lang="en-US" sz="4000" dirty="0">
              <a:solidFill>
                <a:srgbClr val="FFFFFF"/>
              </a:solidFill>
            </a:endParaRPr>
          </a:p>
        </p:txBody>
      </p:sp>
      <p:graphicFrame>
        <p:nvGraphicFramePr>
          <p:cNvPr id="23" name="Content Placeholder 2">
            <a:extLst>
              <a:ext uri="{FF2B5EF4-FFF2-40B4-BE49-F238E27FC236}">
                <a16:creationId xmlns:a16="http://schemas.microsoft.com/office/drawing/2014/main" id="{21AFEC7E-270F-4D2C-B526-6A9841580869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44056" y="2615979"/>
          <a:ext cx="10927829" cy="36894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5369828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458D4B-6AEA-700C-5B42-93BB8548B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pPr algn="ctr"/>
            <a:r>
              <a:rPr lang="en-US" sz="4000" dirty="0">
                <a:solidFill>
                  <a:srgbClr val="FFFFFF"/>
                </a:solidFill>
              </a:rPr>
              <a:t>Applications of Association Rule Mining 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B91C5DD-3A8B-6AFA-F76D-293D02A79BDA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25886" y="1924820"/>
          <a:ext cx="11273424" cy="44133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826335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47EEA7-E35C-D0D4-7023-D632495F01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  <a:hlinkClick r:id="rId2"/>
              </a:rPr>
              <a:t>Limitations of Association Rule Learning </a:t>
            </a:r>
            <a:endParaRPr lang="en-US" sz="4000" dirty="0">
              <a:solidFill>
                <a:srgbClr val="FFFFFF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0781979-BDC9-BEB5-4B81-4BA2AED296B7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665488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A06DF-86FB-4323-5B21-A8CA92F6F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950" y="742951"/>
            <a:ext cx="3476625" cy="4962524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100" kern="1200" dirty="0">
                <a:solidFill>
                  <a:srgbClr val="FFFFFF"/>
                </a:solidFill>
                <a:latin typeface="+mj-lt"/>
                <a:ea typeface="+mj-ea"/>
                <a:cs typeface="+mj-cs"/>
                <a:hlinkClick r:id="rId2"/>
              </a:rPr>
              <a:t>In a Big Picture: Algorithms Based on Types of ML</a:t>
            </a:r>
            <a:endParaRPr lang="en-US" sz="41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15B4CA2-ABAE-572D-25EF-4203C31950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97287" y="0"/>
            <a:ext cx="7394713" cy="686691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61920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7517A47C-B2E5-4B79-8061-D74B1311A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C505E780-2083-4CB5-A42A-5E0E2908EC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818889" cy="6858000"/>
          </a:xfrm>
          <a:custGeom>
            <a:avLst/>
            <a:gdLst>
              <a:gd name="connsiteX0" fmla="*/ 0 w 4818889"/>
              <a:gd name="connsiteY0" fmla="*/ 0 h 6858000"/>
              <a:gd name="connsiteX1" fmla="*/ 3605911 w 4818889"/>
              <a:gd name="connsiteY1" fmla="*/ 0 h 6858000"/>
              <a:gd name="connsiteX2" fmla="*/ 3668894 w 4818889"/>
              <a:gd name="connsiteY2" fmla="*/ 69271 h 6858000"/>
              <a:gd name="connsiteX3" fmla="*/ 4818889 w 4818889"/>
              <a:gd name="connsiteY3" fmla="*/ 3429000 h 6858000"/>
              <a:gd name="connsiteX4" fmla="*/ 3668894 w 4818889"/>
              <a:gd name="connsiteY4" fmla="*/ 6788730 h 6858000"/>
              <a:gd name="connsiteX5" fmla="*/ 3605911 w 4818889"/>
              <a:gd name="connsiteY5" fmla="*/ 6858000 h 6858000"/>
              <a:gd name="connsiteX6" fmla="*/ 0 w 481888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8889" h="6858000">
                <a:moveTo>
                  <a:pt x="0" y="0"/>
                </a:moveTo>
                <a:lnTo>
                  <a:pt x="3605911" y="0"/>
                </a:lnTo>
                <a:lnTo>
                  <a:pt x="3668894" y="69271"/>
                </a:lnTo>
                <a:cubicBezTo>
                  <a:pt x="4379420" y="929100"/>
                  <a:pt x="4818889" y="2116944"/>
                  <a:pt x="4818889" y="3429000"/>
                </a:cubicBezTo>
                <a:cubicBezTo>
                  <a:pt x="4818889" y="4741056"/>
                  <a:pt x="4379420" y="5928900"/>
                  <a:pt x="3668894" y="6788730"/>
                </a:cubicBezTo>
                <a:lnTo>
                  <a:pt x="3605911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5" name="Freeform: Shape 14">
            <a:extLst>
              <a:ext uri="{FF2B5EF4-FFF2-40B4-BE49-F238E27FC236}">
                <a16:creationId xmlns:a16="http://schemas.microsoft.com/office/drawing/2014/main" id="{D2C0AE1C-0118-41AE-8A10-7CDCBF10E9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811477" cy="6858000"/>
          </a:xfrm>
          <a:custGeom>
            <a:avLst/>
            <a:gdLst>
              <a:gd name="connsiteX0" fmla="*/ 0 w 4811477"/>
              <a:gd name="connsiteY0" fmla="*/ 0 h 6858000"/>
              <a:gd name="connsiteX1" fmla="*/ 3598499 w 4811477"/>
              <a:gd name="connsiteY1" fmla="*/ 0 h 6858000"/>
              <a:gd name="connsiteX2" fmla="*/ 3661482 w 4811477"/>
              <a:gd name="connsiteY2" fmla="*/ 69271 h 6858000"/>
              <a:gd name="connsiteX3" fmla="*/ 4811477 w 4811477"/>
              <a:gd name="connsiteY3" fmla="*/ 3429000 h 6858000"/>
              <a:gd name="connsiteX4" fmla="*/ 3661482 w 4811477"/>
              <a:gd name="connsiteY4" fmla="*/ 6788730 h 6858000"/>
              <a:gd name="connsiteX5" fmla="*/ 3598499 w 4811477"/>
              <a:gd name="connsiteY5" fmla="*/ 6858000 h 6858000"/>
              <a:gd name="connsiteX6" fmla="*/ 0 w 481147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1477" h="6858000">
                <a:moveTo>
                  <a:pt x="0" y="0"/>
                </a:moveTo>
                <a:lnTo>
                  <a:pt x="3598499" y="0"/>
                </a:lnTo>
                <a:lnTo>
                  <a:pt x="3661482" y="69271"/>
                </a:lnTo>
                <a:cubicBezTo>
                  <a:pt x="4372008" y="929100"/>
                  <a:pt x="4811477" y="2116944"/>
                  <a:pt x="4811477" y="3429000"/>
                </a:cubicBezTo>
                <a:cubicBezTo>
                  <a:pt x="4811477" y="4741056"/>
                  <a:pt x="4372008" y="5928900"/>
                  <a:pt x="3661482" y="6788730"/>
                </a:cubicBezTo>
                <a:lnTo>
                  <a:pt x="359849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344A55-2634-C490-3FAC-DEF751B032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3454" y="358207"/>
            <a:ext cx="9142410" cy="762928"/>
          </a:xfrm>
        </p:spPr>
        <p:txBody>
          <a:bodyPr>
            <a:normAutofit/>
          </a:bodyPr>
          <a:lstStyle/>
          <a:p>
            <a:pPr algn="ctr"/>
            <a:r>
              <a:rPr lang="en-US" sz="4000">
                <a:latin typeface="Georgia" panose="02040502050405020303" pitchFamily="18" charset="0"/>
                <a:hlinkClick r:id="rId2"/>
              </a:rPr>
              <a:t>Unsupervised Learning</a:t>
            </a:r>
            <a:r>
              <a:rPr lang="en-US" sz="4000">
                <a:latin typeface="Georgia" panose="02040502050405020303" pitchFamily="18" charset="0"/>
              </a:rPr>
              <a:t> Process</a:t>
            </a:r>
            <a:endParaRPr lang="en-US" sz="4000" dirty="0">
              <a:latin typeface="Georgia" panose="02040502050405020303" pitchFamily="18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63EEC44-1BA3-44ED-81FC-A644B04B2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081528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680AF24-44AB-52DA-1A67-BD8F5DA5292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05000231"/>
              </p:ext>
            </p:extLst>
          </p:nvPr>
        </p:nvGraphicFramePr>
        <p:xfrm>
          <a:off x="5372705" y="1277136"/>
          <a:ext cx="5985504" cy="49133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2050" name="Picture 2">
            <a:extLst>
              <a:ext uri="{FF2B5EF4-FFF2-40B4-BE49-F238E27FC236}">
                <a16:creationId xmlns:a16="http://schemas.microsoft.com/office/drawing/2014/main" id="{7D8602DC-3016-FEC2-03CB-151D355524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020" y="2437860"/>
            <a:ext cx="6934181" cy="3967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98250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87610D-640F-15EE-255B-5D236EDBFD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F80D0919-08B2-5617-B27F-9ADFF48C8E89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81914" y="1241165"/>
          <a:ext cx="11430000" cy="292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109057903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56714163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395887295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1144488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18368455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69124835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6989638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871356285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4108664469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84082683"/>
                    </a:ext>
                  </a:extLst>
                </a:gridCol>
              </a:tblGrid>
              <a:tr h="302435">
                <a:tc>
                  <a:txBody>
                    <a:bodyPr/>
                    <a:lstStyle/>
                    <a:p>
                      <a:r>
                        <a:rPr lang="en-US" dirty="0"/>
                        <a:t>Var1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Var2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Var3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Var4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Var5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Var6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Var7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Var8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Var9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class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9460323"/>
                  </a:ext>
                </a:extLst>
              </a:tr>
              <a:tr h="302435">
                <a:tc>
                  <a:txBody>
                    <a:bodyPr/>
                    <a:lstStyle/>
                    <a:p>
                      <a:r>
                        <a:rPr lang="en-US" dirty="0"/>
                        <a:t>94.99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105.35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10.56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10.45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105.46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106.34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107.39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109.22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101.22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815159"/>
                  </a:ext>
                </a:extLst>
              </a:tr>
              <a:tr h="302435">
                <a:tc>
                  <a:txBody>
                    <a:bodyPr/>
                    <a:lstStyle/>
                    <a:p>
                      <a:r>
                        <a:rPr lang="en-US" dirty="0"/>
                        <a:t>9.55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10.35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100.56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100.45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10.55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55.49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10.21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10.44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10.25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9205399"/>
                  </a:ext>
                </a:extLst>
              </a:tr>
              <a:tr h="302435">
                <a:tc>
                  <a:txBody>
                    <a:bodyPr/>
                    <a:lstStyle/>
                    <a:p>
                      <a:r>
                        <a:rPr lang="en-US" dirty="0"/>
                        <a:t>9.77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10.35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100.56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100.45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10.46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10.34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10.39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10.22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10.22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7012111"/>
                  </a:ext>
                </a:extLst>
              </a:tr>
              <a:tr h="302435">
                <a:tc>
                  <a:txBody>
                    <a:bodyPr/>
                    <a:lstStyle/>
                    <a:p>
                      <a:r>
                        <a:rPr lang="en-US" dirty="0"/>
                        <a:t>94.96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105.35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10.56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10.45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105.46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106.34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107.39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109.22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101.22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4142731"/>
                  </a:ext>
                </a:extLst>
              </a:tr>
              <a:tr h="302435">
                <a:tc>
                  <a:txBody>
                    <a:bodyPr/>
                    <a:lstStyle/>
                    <a:p>
                      <a:r>
                        <a:rPr lang="en-US" dirty="0"/>
                        <a:t>94.98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105.35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10.56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10.45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105.46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106.34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107.39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109.22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101.22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6658454"/>
                  </a:ext>
                </a:extLst>
              </a:tr>
              <a:tr h="302435">
                <a:tc>
                  <a:txBody>
                    <a:bodyPr/>
                    <a:lstStyle/>
                    <a:p>
                      <a:r>
                        <a:rPr lang="en-US" dirty="0"/>
                        <a:t>9.90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10.35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103.56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104.45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10.46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10.34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10.39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10.22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10.22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7717975"/>
                  </a:ext>
                </a:extLst>
              </a:tr>
              <a:tr h="302435">
                <a:tc>
                  <a:txBody>
                    <a:bodyPr/>
                    <a:lstStyle/>
                    <a:p>
                      <a:r>
                        <a:rPr lang="en-US" dirty="0"/>
                        <a:t>94.99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105.35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10.56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10.45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105.46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106.34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107.39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109.22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101.22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431330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C8E68045-7437-B846-81D2-3E7283D32F6A}"/>
              </a:ext>
            </a:extLst>
          </p:cNvPr>
          <p:cNvSpPr txBox="1"/>
          <p:nvPr/>
        </p:nvSpPr>
        <p:spPr>
          <a:xfrm>
            <a:off x="1855506" y="136707"/>
            <a:ext cx="967609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Supervised vs Unsupervised: Classification vs. Clustering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+mn-cs"/>
            </a:endParaRPr>
          </a:p>
        </p:txBody>
      </p:sp>
      <p:graphicFrame>
        <p:nvGraphicFramePr>
          <p:cNvPr id="2" name="Content Placeholder 3">
            <a:extLst>
              <a:ext uri="{FF2B5EF4-FFF2-40B4-BE49-F238E27FC236}">
                <a16:creationId xmlns:a16="http://schemas.microsoft.com/office/drawing/2014/main" id="{70CCF71F-6ED2-9A30-635E-B97B1A034CFB}"/>
              </a:ext>
            </a:extLst>
          </p:cNvPr>
          <p:cNvGraphicFramePr>
            <a:graphicFrameLocks/>
          </p:cNvGraphicFramePr>
          <p:nvPr/>
        </p:nvGraphicFramePr>
        <p:xfrm>
          <a:off x="481914" y="4589183"/>
          <a:ext cx="11430000" cy="213211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947333">
                  <a:extLst>
                    <a:ext uri="{9D8B030D-6E8A-4147-A177-3AD203B41FA5}">
                      <a16:colId xmlns:a16="http://schemas.microsoft.com/office/drawing/2014/main" val="1863064830"/>
                    </a:ext>
                  </a:extLst>
                </a:gridCol>
                <a:gridCol w="1359191">
                  <a:extLst>
                    <a:ext uri="{9D8B030D-6E8A-4147-A177-3AD203B41FA5}">
                      <a16:colId xmlns:a16="http://schemas.microsoft.com/office/drawing/2014/main" val="587838220"/>
                    </a:ext>
                  </a:extLst>
                </a:gridCol>
                <a:gridCol w="1721771">
                  <a:extLst>
                    <a:ext uri="{9D8B030D-6E8A-4147-A177-3AD203B41FA5}">
                      <a16:colId xmlns:a16="http://schemas.microsoft.com/office/drawing/2014/main" val="2171463718"/>
                    </a:ext>
                  </a:extLst>
                </a:gridCol>
                <a:gridCol w="2797563">
                  <a:extLst>
                    <a:ext uri="{9D8B030D-6E8A-4147-A177-3AD203B41FA5}">
                      <a16:colId xmlns:a16="http://schemas.microsoft.com/office/drawing/2014/main" val="4165748554"/>
                    </a:ext>
                  </a:extLst>
                </a:gridCol>
                <a:gridCol w="3604142">
                  <a:extLst>
                    <a:ext uri="{9D8B030D-6E8A-4147-A177-3AD203B41FA5}">
                      <a16:colId xmlns:a16="http://schemas.microsoft.com/office/drawing/2014/main" val="4191464048"/>
                    </a:ext>
                  </a:extLst>
                </a:gridCol>
              </a:tblGrid>
              <a:tr h="424383">
                <a:tc>
                  <a:txBody>
                    <a:bodyPr/>
                    <a:lstStyle/>
                    <a:p>
                      <a:r>
                        <a:rPr lang="en-US" sz="2100"/>
                        <a:t>Customer ID</a:t>
                      </a:r>
                    </a:p>
                  </a:txBody>
                  <a:tcPr marL="106384" marR="106384" marT="53191" marB="53191"/>
                </a:tc>
                <a:tc>
                  <a:txBody>
                    <a:bodyPr/>
                    <a:lstStyle/>
                    <a:p>
                      <a:r>
                        <a:rPr lang="en-US" sz="2100"/>
                        <a:t>Age</a:t>
                      </a:r>
                    </a:p>
                  </a:txBody>
                  <a:tcPr marL="106384" marR="106384" marT="53191" marB="53191"/>
                </a:tc>
                <a:tc>
                  <a:txBody>
                    <a:bodyPr/>
                    <a:lstStyle/>
                    <a:p>
                      <a:r>
                        <a:rPr lang="en-US" sz="2100" dirty="0"/>
                        <a:t>income</a:t>
                      </a:r>
                    </a:p>
                  </a:txBody>
                  <a:tcPr marL="106384" marR="106384" marT="53191" marB="53191"/>
                </a:tc>
                <a:tc>
                  <a:txBody>
                    <a:bodyPr/>
                    <a:lstStyle/>
                    <a:p>
                      <a:r>
                        <a:rPr lang="en-US" sz="2100" dirty="0"/>
                        <a:t>Spending Score(1-100)</a:t>
                      </a:r>
                    </a:p>
                  </a:txBody>
                  <a:tcPr marL="106384" marR="106384" marT="53191" marB="53191"/>
                </a:tc>
                <a:tc>
                  <a:txBody>
                    <a:bodyPr/>
                    <a:lstStyle/>
                    <a:p>
                      <a:r>
                        <a:rPr lang="en-US" sz="2100" dirty="0"/>
                        <a:t>Groups/Clusters</a:t>
                      </a:r>
                    </a:p>
                  </a:txBody>
                  <a:tcPr marL="106384" marR="106384" marT="53191" marB="53191"/>
                </a:tc>
                <a:extLst>
                  <a:ext uri="{0D108BD9-81ED-4DB2-BD59-A6C34878D82A}">
                    <a16:rowId xmlns:a16="http://schemas.microsoft.com/office/drawing/2014/main" val="1345830900"/>
                  </a:ext>
                </a:extLst>
              </a:tr>
              <a:tr h="424383">
                <a:tc>
                  <a:txBody>
                    <a:bodyPr/>
                    <a:lstStyle/>
                    <a:p>
                      <a:r>
                        <a:rPr lang="en-US" sz="2100"/>
                        <a:t>232</a:t>
                      </a:r>
                    </a:p>
                  </a:txBody>
                  <a:tcPr marL="106384" marR="106384" marT="53191" marB="53191"/>
                </a:tc>
                <a:tc>
                  <a:txBody>
                    <a:bodyPr/>
                    <a:lstStyle/>
                    <a:p>
                      <a:r>
                        <a:rPr lang="en-US" sz="2100"/>
                        <a:t>20</a:t>
                      </a:r>
                    </a:p>
                  </a:txBody>
                  <a:tcPr marL="106384" marR="106384" marT="53191" marB="53191"/>
                </a:tc>
                <a:tc>
                  <a:txBody>
                    <a:bodyPr/>
                    <a:lstStyle/>
                    <a:p>
                      <a:r>
                        <a:rPr lang="en-US" sz="2100"/>
                        <a:t>99,000</a:t>
                      </a:r>
                    </a:p>
                  </a:txBody>
                  <a:tcPr marL="106384" marR="106384" marT="53191" marB="53191"/>
                </a:tc>
                <a:tc>
                  <a:txBody>
                    <a:bodyPr/>
                    <a:lstStyle/>
                    <a:p>
                      <a:r>
                        <a:rPr lang="en-US" sz="2100" dirty="0"/>
                        <a:t>99</a:t>
                      </a:r>
                    </a:p>
                  </a:txBody>
                  <a:tcPr marL="106384" marR="106384" marT="53191" marB="53191"/>
                </a:tc>
                <a:tc>
                  <a:txBody>
                    <a:bodyPr/>
                    <a:lstStyle/>
                    <a:p>
                      <a:r>
                        <a:rPr lang="en-US" sz="2100" dirty="0"/>
                        <a:t>?</a:t>
                      </a:r>
                    </a:p>
                  </a:txBody>
                  <a:tcPr marL="106384" marR="106384" marT="53191" marB="53191"/>
                </a:tc>
                <a:extLst>
                  <a:ext uri="{0D108BD9-81ED-4DB2-BD59-A6C34878D82A}">
                    <a16:rowId xmlns:a16="http://schemas.microsoft.com/office/drawing/2014/main" val="3621785815"/>
                  </a:ext>
                </a:extLst>
              </a:tr>
              <a:tr h="424383">
                <a:tc>
                  <a:txBody>
                    <a:bodyPr/>
                    <a:lstStyle/>
                    <a:p>
                      <a:r>
                        <a:rPr lang="en-US" sz="2100"/>
                        <a:t>243</a:t>
                      </a:r>
                    </a:p>
                  </a:txBody>
                  <a:tcPr marL="106384" marR="106384" marT="53191" marB="53191"/>
                </a:tc>
                <a:tc>
                  <a:txBody>
                    <a:bodyPr/>
                    <a:lstStyle/>
                    <a:p>
                      <a:r>
                        <a:rPr lang="en-US" sz="2100"/>
                        <a:t>39</a:t>
                      </a:r>
                    </a:p>
                  </a:txBody>
                  <a:tcPr marL="106384" marR="106384" marT="53191" marB="53191"/>
                </a:tc>
                <a:tc>
                  <a:txBody>
                    <a:bodyPr/>
                    <a:lstStyle/>
                    <a:p>
                      <a:r>
                        <a:rPr lang="en-US" sz="2100"/>
                        <a:t>70,000</a:t>
                      </a:r>
                    </a:p>
                  </a:txBody>
                  <a:tcPr marL="106384" marR="106384" marT="53191" marB="53191"/>
                </a:tc>
                <a:tc>
                  <a:txBody>
                    <a:bodyPr/>
                    <a:lstStyle/>
                    <a:p>
                      <a:r>
                        <a:rPr lang="en-US" sz="2100" dirty="0"/>
                        <a:t>49</a:t>
                      </a:r>
                    </a:p>
                  </a:txBody>
                  <a:tcPr marL="106384" marR="106384" marT="53191" marB="53191"/>
                </a:tc>
                <a:tc>
                  <a:txBody>
                    <a:bodyPr/>
                    <a:lstStyle/>
                    <a:p>
                      <a:r>
                        <a:rPr lang="en-US" sz="2100" dirty="0"/>
                        <a:t>?</a:t>
                      </a:r>
                    </a:p>
                  </a:txBody>
                  <a:tcPr marL="106384" marR="106384" marT="53191" marB="53191"/>
                </a:tc>
                <a:extLst>
                  <a:ext uri="{0D108BD9-81ED-4DB2-BD59-A6C34878D82A}">
                    <a16:rowId xmlns:a16="http://schemas.microsoft.com/office/drawing/2014/main" val="1401964483"/>
                  </a:ext>
                </a:extLst>
              </a:tr>
              <a:tr h="424383">
                <a:tc>
                  <a:txBody>
                    <a:bodyPr/>
                    <a:lstStyle/>
                    <a:p>
                      <a:r>
                        <a:rPr lang="en-US" sz="2100"/>
                        <a:t>123</a:t>
                      </a:r>
                    </a:p>
                  </a:txBody>
                  <a:tcPr marL="106384" marR="106384" marT="53191" marB="53191"/>
                </a:tc>
                <a:tc>
                  <a:txBody>
                    <a:bodyPr/>
                    <a:lstStyle/>
                    <a:p>
                      <a:r>
                        <a:rPr lang="en-US" sz="2100"/>
                        <a:t>55</a:t>
                      </a:r>
                    </a:p>
                  </a:txBody>
                  <a:tcPr marL="106384" marR="106384" marT="53191" marB="53191"/>
                </a:tc>
                <a:tc>
                  <a:txBody>
                    <a:bodyPr/>
                    <a:lstStyle/>
                    <a:p>
                      <a:r>
                        <a:rPr lang="en-US" sz="2100"/>
                        <a:t>99,000</a:t>
                      </a:r>
                    </a:p>
                  </a:txBody>
                  <a:tcPr marL="106384" marR="106384" marT="53191" marB="53191"/>
                </a:tc>
                <a:tc>
                  <a:txBody>
                    <a:bodyPr/>
                    <a:lstStyle/>
                    <a:p>
                      <a:r>
                        <a:rPr lang="en-US" sz="2100" dirty="0"/>
                        <a:t>51</a:t>
                      </a:r>
                    </a:p>
                  </a:txBody>
                  <a:tcPr marL="106384" marR="106384" marT="53191" marB="53191"/>
                </a:tc>
                <a:tc>
                  <a:txBody>
                    <a:bodyPr/>
                    <a:lstStyle/>
                    <a:p>
                      <a:r>
                        <a:rPr lang="en-US" sz="2100" dirty="0"/>
                        <a:t>?</a:t>
                      </a:r>
                    </a:p>
                  </a:txBody>
                  <a:tcPr marL="106384" marR="106384" marT="53191" marB="53191"/>
                </a:tc>
                <a:extLst>
                  <a:ext uri="{0D108BD9-81ED-4DB2-BD59-A6C34878D82A}">
                    <a16:rowId xmlns:a16="http://schemas.microsoft.com/office/drawing/2014/main" val="912208154"/>
                  </a:ext>
                </a:extLst>
              </a:tr>
              <a:tr h="424383">
                <a:tc>
                  <a:txBody>
                    <a:bodyPr/>
                    <a:lstStyle/>
                    <a:p>
                      <a:r>
                        <a:rPr lang="en-US" sz="2100"/>
                        <a:t>567</a:t>
                      </a:r>
                    </a:p>
                  </a:txBody>
                  <a:tcPr marL="106384" marR="106384" marT="53191" marB="53191"/>
                </a:tc>
                <a:tc>
                  <a:txBody>
                    <a:bodyPr/>
                    <a:lstStyle/>
                    <a:p>
                      <a:r>
                        <a:rPr lang="en-US" sz="2100"/>
                        <a:t>81</a:t>
                      </a:r>
                    </a:p>
                  </a:txBody>
                  <a:tcPr marL="106384" marR="106384" marT="53191" marB="53191"/>
                </a:tc>
                <a:tc>
                  <a:txBody>
                    <a:bodyPr/>
                    <a:lstStyle/>
                    <a:p>
                      <a:r>
                        <a:rPr lang="en-US" sz="2100" dirty="0"/>
                        <a:t>95,000</a:t>
                      </a:r>
                    </a:p>
                  </a:txBody>
                  <a:tcPr marL="106384" marR="106384" marT="53191" marB="53191"/>
                </a:tc>
                <a:tc>
                  <a:txBody>
                    <a:bodyPr/>
                    <a:lstStyle/>
                    <a:p>
                      <a:r>
                        <a:rPr lang="en-US" sz="2100" dirty="0"/>
                        <a:t>20</a:t>
                      </a:r>
                    </a:p>
                  </a:txBody>
                  <a:tcPr marL="106384" marR="106384" marT="53191" marB="53191"/>
                </a:tc>
                <a:tc>
                  <a:txBody>
                    <a:bodyPr/>
                    <a:lstStyle/>
                    <a:p>
                      <a:r>
                        <a:rPr lang="en-US" sz="2100" dirty="0"/>
                        <a:t>?</a:t>
                      </a:r>
                    </a:p>
                  </a:txBody>
                  <a:tcPr marL="106384" marR="106384" marT="53191" marB="53191"/>
                </a:tc>
                <a:extLst>
                  <a:ext uri="{0D108BD9-81ED-4DB2-BD59-A6C34878D82A}">
                    <a16:rowId xmlns:a16="http://schemas.microsoft.com/office/drawing/2014/main" val="22479324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002708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96E0784-2E43-02E8-CB5D-425ABB0B8E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53B021B3-DE93-4AB7-8A18-CF5F1CED8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A2B882-4F89-25CC-99A8-3A6019F4E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56032"/>
            <a:ext cx="10506456" cy="1014984"/>
          </a:xfrm>
        </p:spPr>
        <p:txBody>
          <a:bodyPr anchor="b">
            <a:normAutofit/>
          </a:bodyPr>
          <a:lstStyle/>
          <a:p>
            <a:pPr algn="ctr"/>
            <a:r>
              <a:rPr lang="en-US" sz="3100" dirty="0">
                <a:latin typeface="Georgia" panose="02040502050405020303" pitchFamily="18" charset="0"/>
              </a:rPr>
              <a:t>Unsupervised Learning: Text Classification vs. Topic Modeling 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1634502"/>
            <a:ext cx="10451592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1538176"/>
            <a:ext cx="1873457" cy="1098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F13ED9-3CF7-A53F-782C-7FE6C2CF9303}"/>
              </a:ext>
            </a:extLst>
          </p:cNvPr>
          <p:cNvSpPr txBox="1"/>
          <p:nvPr/>
        </p:nvSpPr>
        <p:spPr>
          <a:xfrm>
            <a:off x="6479552" y="5187542"/>
            <a:ext cx="4717200" cy="9341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75712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52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90" b="1" i="0" u="none" strike="noStrike" kern="1200" cap="none" spc="0" normalizeH="0" baseline="0" noProof="0">
                <a:ln>
                  <a:noFill/>
                </a:ln>
                <a:solidFill>
                  <a:srgbClr val="374151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Topic 1</a:t>
            </a:r>
            <a:r>
              <a:rPr kumimoji="0" lang="en-US" sz="1490" b="0" i="0" u="none" strike="noStrike" kern="1200" cap="none" spc="0" normalizeH="0" baseline="0" noProof="0">
                <a:ln>
                  <a:noFill/>
                </a:ln>
                <a:solidFill>
                  <a:srgbClr val="374151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: {car, driving, engine, vehicle, road} </a:t>
            </a:r>
          </a:p>
          <a:p>
            <a:pPr marL="0" marR="0" lvl="0" indent="0" algn="l" defTabSz="75712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52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90" b="1" i="0" u="none" strike="noStrike" kern="1200" cap="none" spc="0" normalizeH="0" baseline="0" noProof="0">
                <a:ln>
                  <a:noFill/>
                </a:ln>
                <a:solidFill>
                  <a:srgbClr val="374151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Topic 2</a:t>
            </a:r>
            <a:r>
              <a:rPr kumimoji="0" lang="en-US" sz="1490" b="0" i="0" u="none" strike="noStrike" kern="1200" cap="none" spc="0" normalizeH="0" baseline="0" noProof="0">
                <a:ln>
                  <a:noFill/>
                </a:ln>
                <a:solidFill>
                  <a:srgbClr val="374151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: {libraries, books, read, joy} </a:t>
            </a:r>
          </a:p>
          <a:p>
            <a:pPr marL="0" marR="0" lvl="0" indent="0" algn="l" defTabSz="75712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52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90" b="1" i="0" u="none" strike="noStrike" kern="1200" cap="none" spc="0" normalizeH="0" baseline="0" noProof="0">
                <a:ln>
                  <a:noFill/>
                </a:ln>
                <a:solidFill>
                  <a:srgbClr val="374151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Topic 3</a:t>
            </a:r>
            <a:r>
              <a:rPr kumimoji="0" lang="en-US" sz="1490" b="0" i="0" u="none" strike="noStrike" kern="1200" cap="none" spc="0" normalizeH="0" baseline="0" noProof="0">
                <a:ln>
                  <a:noFill/>
                </a:ln>
                <a:solidFill>
                  <a:srgbClr val="374151"/>
                </a:solidFill>
                <a:effectLst/>
                <a:uLnTx/>
                <a:uFillTx/>
                <a:latin typeface="Söhne"/>
                <a:ea typeface="+mn-ea"/>
                <a:cs typeface="+mn-cs"/>
              </a:rPr>
              <a:t>: {cooking, meals, therapeutic, kitchen}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374151"/>
              </a:solidFill>
              <a:effectLst/>
              <a:uLnTx/>
              <a:uFillTx/>
              <a:latin typeface="Söhne"/>
              <a:ea typeface="+mn-ea"/>
              <a:cs typeface="+mn-cs"/>
            </a:endParaRPr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7BF00840-0758-6C1B-EA44-58D188DDC432}"/>
              </a:ext>
            </a:extLst>
          </p:cNvPr>
          <p:cNvSpPr/>
          <p:nvPr/>
        </p:nvSpPr>
        <p:spPr>
          <a:xfrm rot="5400000">
            <a:off x="8226434" y="4533056"/>
            <a:ext cx="813792" cy="40964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3" name="Content Placeholder 4">
            <a:extLst>
              <a:ext uri="{FF2B5EF4-FFF2-40B4-BE49-F238E27FC236}">
                <a16:creationId xmlns:a16="http://schemas.microsoft.com/office/drawing/2014/main" id="{27520541-9D62-B176-3BC8-7752A923CCCC}"/>
              </a:ext>
            </a:extLst>
          </p:cNvPr>
          <p:cNvGraphicFramePr>
            <a:graphicFrameLocks/>
          </p:cNvGraphicFramePr>
          <p:nvPr/>
        </p:nvGraphicFramePr>
        <p:xfrm>
          <a:off x="995247" y="1926266"/>
          <a:ext cx="5086406" cy="46860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9698">
                  <a:extLst>
                    <a:ext uri="{9D8B030D-6E8A-4147-A177-3AD203B41FA5}">
                      <a16:colId xmlns:a16="http://schemas.microsoft.com/office/drawing/2014/main" val="2307892868"/>
                    </a:ext>
                  </a:extLst>
                </a:gridCol>
                <a:gridCol w="2232769">
                  <a:extLst>
                    <a:ext uri="{9D8B030D-6E8A-4147-A177-3AD203B41FA5}">
                      <a16:colId xmlns:a16="http://schemas.microsoft.com/office/drawing/2014/main" val="1881296928"/>
                    </a:ext>
                  </a:extLst>
                </a:gridCol>
                <a:gridCol w="2023939">
                  <a:extLst>
                    <a:ext uri="{9D8B030D-6E8A-4147-A177-3AD203B41FA5}">
                      <a16:colId xmlns:a16="http://schemas.microsoft.com/office/drawing/2014/main" val="1890919582"/>
                    </a:ext>
                  </a:extLst>
                </a:gridCol>
              </a:tblGrid>
              <a:tr h="339271">
                <a:tc gridSpan="3"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latin typeface="Georgia" panose="02040502050405020303" pitchFamily="18" charset="0"/>
                        </a:rPr>
                        <a:t>Text Classification </a:t>
                      </a:r>
                    </a:p>
                  </a:txBody>
                  <a:tcPr marL="120236" marR="120236" marT="60118" marB="60118"/>
                </a:tc>
                <a:tc hMerge="1">
                  <a:txBody>
                    <a:bodyPr/>
                    <a:lstStyle/>
                    <a:p>
                      <a:endParaRPr lang="en-US" sz="1500" dirty="0">
                        <a:latin typeface="Georgia" panose="02040502050405020303" pitchFamily="18" charset="0"/>
                      </a:endParaRPr>
                    </a:p>
                  </a:txBody>
                  <a:tcPr marL="120236" marR="120236" marT="60118" marB="60118"/>
                </a:tc>
                <a:tc hMerge="1">
                  <a:txBody>
                    <a:bodyPr/>
                    <a:lstStyle/>
                    <a:p>
                      <a:endParaRPr lang="en-US" sz="1500" dirty="0">
                        <a:latin typeface="Georgia" panose="02040502050405020303" pitchFamily="18" charset="0"/>
                      </a:endParaRPr>
                    </a:p>
                  </a:txBody>
                  <a:tcPr marL="120236" marR="120236" marT="60118" marB="60118"/>
                </a:tc>
                <a:extLst>
                  <a:ext uri="{0D108BD9-81ED-4DB2-BD59-A6C34878D82A}">
                    <a16:rowId xmlns:a16="http://schemas.microsoft.com/office/drawing/2014/main" val="3043982658"/>
                  </a:ext>
                </a:extLst>
              </a:tr>
              <a:tr h="849942">
                <a:tc>
                  <a:txBody>
                    <a:bodyPr/>
                    <a:lstStyle/>
                    <a:p>
                      <a:r>
                        <a:rPr lang="en-US" sz="1500">
                          <a:latin typeface="Georgia" panose="02040502050405020303" pitchFamily="18" charset="0"/>
                        </a:rPr>
                        <a:t>1</a:t>
                      </a:r>
                    </a:p>
                  </a:txBody>
                  <a:tcPr marL="120236" marR="120236" marT="60118" marB="60118"/>
                </a:tc>
                <a:tc>
                  <a:txBody>
                    <a:bodyPr/>
                    <a:lstStyle/>
                    <a:p>
                      <a:r>
                        <a:rPr lang="en-US" sz="1500" b="0" i="1" dirty="0">
                          <a:latin typeface="Georgia" panose="02040502050405020303" pitchFamily="18" charset="0"/>
                        </a:rPr>
                        <a:t>Stocks Sink as Stubborn Inflation Resets. </a:t>
                      </a:r>
                    </a:p>
                  </a:txBody>
                  <a:tcPr marL="120236" marR="120236" marT="60118" marB="60118"/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latin typeface="Georgia" panose="02040502050405020303" pitchFamily="18" charset="0"/>
                        </a:rPr>
                        <a:t>Business </a:t>
                      </a:r>
                    </a:p>
                  </a:txBody>
                  <a:tcPr marL="120236" marR="120236" marT="60118" marB="60118"/>
                </a:tc>
                <a:extLst>
                  <a:ext uri="{0D108BD9-81ED-4DB2-BD59-A6C34878D82A}">
                    <a16:rowId xmlns:a16="http://schemas.microsoft.com/office/drawing/2014/main" val="2327313123"/>
                  </a:ext>
                </a:extLst>
              </a:tr>
              <a:tr h="2126619">
                <a:tc>
                  <a:txBody>
                    <a:bodyPr/>
                    <a:lstStyle/>
                    <a:p>
                      <a:r>
                        <a:rPr lang="en-US" sz="1500">
                          <a:latin typeface="Georgia" panose="02040502050405020303" pitchFamily="18" charset="0"/>
                        </a:rPr>
                        <a:t>2</a:t>
                      </a:r>
                    </a:p>
                  </a:txBody>
                  <a:tcPr marL="120236" marR="120236" marT="60118" marB="60118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0" i="1" kern="1200" dirty="0">
                          <a:solidFill>
                            <a:schemeClr val="dk1"/>
                          </a:solidFill>
                          <a:effectLst/>
                          <a:latin typeface="Georgia" panose="02040502050405020303" pitchFamily="18" charset="0"/>
                          <a:ea typeface="+mn-ea"/>
                          <a:cs typeface="+mn-cs"/>
                        </a:rPr>
                        <a:t>Biden Denounces Trump’s Support for Russian Attack on Allies as ‘Un-American’</a:t>
                      </a:r>
                    </a:p>
                    <a:p>
                      <a:endParaRPr lang="en-US" sz="1500" b="0" i="1" dirty="0">
                        <a:latin typeface="Georgia" panose="02040502050405020303" pitchFamily="18" charset="0"/>
                      </a:endParaRPr>
                    </a:p>
                  </a:txBody>
                  <a:tcPr marL="120236" marR="120236" marT="60118" marB="60118"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latin typeface="Georgia" panose="02040502050405020303" pitchFamily="18" charset="0"/>
                        </a:rPr>
                        <a:t>Politics </a:t>
                      </a:r>
                    </a:p>
                  </a:txBody>
                  <a:tcPr marL="120236" marR="120236" marT="60118" marB="60118"/>
                </a:tc>
                <a:extLst>
                  <a:ext uri="{0D108BD9-81ED-4DB2-BD59-A6C34878D82A}">
                    <a16:rowId xmlns:a16="http://schemas.microsoft.com/office/drawing/2014/main" val="3702983781"/>
                  </a:ext>
                </a:extLst>
              </a:tr>
              <a:tr h="1360613">
                <a:tc>
                  <a:txBody>
                    <a:bodyPr/>
                    <a:lstStyle/>
                    <a:p>
                      <a:r>
                        <a:rPr lang="en-US" sz="1500">
                          <a:latin typeface="Georgia" panose="02040502050405020303" pitchFamily="18" charset="0"/>
                        </a:rPr>
                        <a:t>3</a:t>
                      </a:r>
                    </a:p>
                  </a:txBody>
                  <a:tcPr marL="120236" marR="120236" marT="60118" marB="60118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0" i="1" kern="1200" dirty="0">
                          <a:solidFill>
                            <a:schemeClr val="dk1"/>
                          </a:solidFill>
                          <a:effectLst/>
                          <a:latin typeface="Georgia" panose="02040502050405020303" pitchFamily="18" charset="0"/>
                          <a:ea typeface="+mn-ea"/>
                          <a:cs typeface="+mn-cs"/>
                        </a:rPr>
                        <a:t>This Arctic Circle Town Expected a Green Energy Boom</a:t>
                      </a:r>
                    </a:p>
                  </a:txBody>
                  <a:tcPr marL="120236" marR="120236" marT="60118" marB="60118"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latin typeface="Georgia" panose="02040502050405020303" pitchFamily="18" charset="0"/>
                        </a:rPr>
                        <a:t>Climate Change </a:t>
                      </a:r>
                    </a:p>
                  </a:txBody>
                  <a:tcPr marL="120236" marR="120236" marT="60118" marB="60118"/>
                </a:tc>
                <a:extLst>
                  <a:ext uri="{0D108BD9-81ED-4DB2-BD59-A6C34878D82A}">
                    <a16:rowId xmlns:a16="http://schemas.microsoft.com/office/drawing/2014/main" val="1811788589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D0A5FDA-EF5B-0D13-D73F-05C82AEC1692}"/>
              </a:ext>
            </a:extLst>
          </p:cNvPr>
          <p:cNvGraphicFramePr>
            <a:graphicFrameLocks noGrp="1"/>
          </p:cNvGraphicFramePr>
          <p:nvPr/>
        </p:nvGraphicFramePr>
        <p:xfrm>
          <a:off x="6315675" y="1926266"/>
          <a:ext cx="4984740" cy="280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1340">
                  <a:extLst>
                    <a:ext uri="{9D8B030D-6E8A-4147-A177-3AD203B41FA5}">
                      <a16:colId xmlns:a16="http://schemas.microsoft.com/office/drawing/2014/main" val="3484013620"/>
                    </a:ext>
                  </a:extLst>
                </a:gridCol>
                <a:gridCol w="4483400">
                  <a:extLst>
                    <a:ext uri="{9D8B030D-6E8A-4147-A177-3AD203B41FA5}">
                      <a16:colId xmlns:a16="http://schemas.microsoft.com/office/drawing/2014/main" val="4137666278"/>
                    </a:ext>
                  </a:extLst>
                </a:gridCol>
              </a:tblGrid>
              <a:tr h="18542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1500" b="1" kern="1200" dirty="0">
                        <a:solidFill>
                          <a:schemeClr val="lt1"/>
                        </a:solidFill>
                        <a:latin typeface="Georgia" panose="02040502050405020303" pitchFamily="18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500" b="1" kern="1200" dirty="0">
                          <a:solidFill>
                            <a:schemeClr val="lt1"/>
                          </a:solidFill>
                          <a:latin typeface="Georgia" panose="02040502050405020303" pitchFamily="18" charset="0"/>
                          <a:ea typeface="+mn-ea"/>
                          <a:cs typeface="+mn-cs"/>
                        </a:rPr>
                        <a:t>Topic Modeling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5838619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i="1" kern="1200" dirty="0">
                          <a:solidFill>
                            <a:srgbClr val="374151"/>
                          </a:solidFill>
                          <a:latin typeface="Georgia" panose="02040502050405020303" pitchFamily="18" charset="0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i="1" kern="1200" dirty="0">
                          <a:solidFill>
                            <a:srgbClr val="374151"/>
                          </a:solidFill>
                          <a:latin typeface="Georgia" panose="02040502050405020303" pitchFamily="18" charset="0"/>
                          <a:ea typeface="+mn-ea"/>
                          <a:cs typeface="+mn-cs"/>
                        </a:rPr>
                        <a:t>I love driving my car on the open road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44404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i="1" kern="1200" dirty="0">
                          <a:solidFill>
                            <a:srgbClr val="374151"/>
                          </a:solidFill>
                          <a:latin typeface="Georgia" panose="02040502050405020303" pitchFamily="18" charset="0"/>
                          <a:ea typeface="+mn-ea"/>
                          <a:cs typeface="+mn-cs"/>
                        </a:rPr>
                        <a:t>The engine of my vehicle is very powerful</a:t>
                      </a:r>
                      <a:endParaRPr lang="en-US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37096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i="1" kern="1200" dirty="0">
                          <a:solidFill>
                            <a:srgbClr val="374151"/>
                          </a:solidFill>
                          <a:latin typeface="Georgia" panose="02040502050405020303" pitchFamily="18" charset="0"/>
                          <a:ea typeface="+mn-ea"/>
                          <a:cs typeface="+mn-cs"/>
                        </a:rPr>
                        <a:t>Libraries have thousands of books to read</a:t>
                      </a:r>
                      <a:endParaRPr lang="en-US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35591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i="1" kern="1200" dirty="0">
                          <a:solidFill>
                            <a:srgbClr val="374151"/>
                          </a:solidFill>
                          <a:latin typeface="Georgia" panose="02040502050405020303" pitchFamily="18" charset="0"/>
                          <a:ea typeface="+mn-ea"/>
                          <a:cs typeface="+mn-cs"/>
                        </a:rPr>
                        <a:t>Reading a good book is a joy</a:t>
                      </a:r>
                      <a:endParaRPr lang="en-US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10763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i="1" kern="1200" dirty="0">
                          <a:solidFill>
                            <a:srgbClr val="374151"/>
                          </a:solidFill>
                          <a:latin typeface="Georgia" panose="02040502050405020303" pitchFamily="18" charset="0"/>
                          <a:ea typeface="+mn-ea"/>
                          <a:cs typeface="+mn-cs"/>
                        </a:rPr>
                        <a:t>Cooking fresh meals is therapeutic</a:t>
                      </a:r>
                      <a:endParaRPr lang="en-US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0206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i="1" kern="1200" dirty="0">
                          <a:solidFill>
                            <a:srgbClr val="374151"/>
                          </a:solidFill>
                          <a:latin typeface="Georgia" panose="02040502050405020303" pitchFamily="18" charset="0"/>
                          <a:ea typeface="+mn-ea"/>
                          <a:cs typeface="+mn-cs"/>
                        </a:rPr>
                        <a:t>A kitchen is a place where meals are made</a:t>
                      </a:r>
                      <a:endParaRPr lang="en-US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34999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916407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2170031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082819" y="0"/>
            <a:ext cx="4097211" cy="2170661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48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010646" y="-5010043"/>
            <a:ext cx="2170709" cy="12192000"/>
          </a:xfrm>
          <a:prstGeom prst="rect">
            <a:avLst/>
          </a:prstGeom>
          <a:gradFill>
            <a:gsLst>
              <a:gs pos="23000">
                <a:schemeClr val="accent1">
                  <a:lumMod val="75000"/>
                  <a:alpha val="16000"/>
                </a:schemeClr>
              </a:gs>
              <a:gs pos="99000">
                <a:srgbClr val="000000">
                  <a:alpha val="45000"/>
                </a:srgbClr>
              </a:gs>
            </a:gsLst>
            <a:lin ang="21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1EBB04-DD57-3E2D-8F07-90BD0F082C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3564" y="348865"/>
            <a:ext cx="9718111" cy="1576446"/>
          </a:xfrm>
        </p:spPr>
        <p:txBody>
          <a:bodyPr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Key Techniques in Unsupervised Learning </a:t>
            </a:r>
          </a:p>
        </p:txBody>
      </p:sp>
      <p:graphicFrame>
        <p:nvGraphicFramePr>
          <p:cNvPr id="12" name="Content Placeholder 2">
            <a:extLst>
              <a:ext uri="{FF2B5EF4-FFF2-40B4-BE49-F238E27FC236}">
                <a16:creationId xmlns:a16="http://schemas.microsoft.com/office/drawing/2014/main" id="{83ADA63A-BF44-1AF9-37D7-3326FE1FEE6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27695568"/>
              </p:ext>
            </p:extLst>
          </p:nvPr>
        </p:nvGraphicFramePr>
        <p:xfrm>
          <a:off x="497542" y="2273575"/>
          <a:ext cx="11187952" cy="42355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013675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21" name="Rectangle 4120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A426EF-8826-BEEC-386A-E4CD3F268D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sz="4200" dirty="0"/>
              <a:t>Understanding Clustering </a:t>
            </a:r>
          </a:p>
        </p:txBody>
      </p:sp>
      <p:sp>
        <p:nvSpPr>
          <p:cNvPr id="4123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061717-498B-3321-1BA1-DDB6D423D3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r>
              <a:rPr lang="en-US" sz="2200" i="1" kern="0" dirty="0">
                <a:effectLst/>
                <a:latin typeface="Georgia" panose="02040502050405020303" pitchFamily="18" charset="0"/>
                <a:ea typeface="Times New Roman" panose="02020603050405020304" pitchFamily="18" charset="0"/>
              </a:rPr>
              <a:t>“Clustering is task of dividing unlabeled data/data points into different clusters such that similar data points fall in the same cluster than those which differ from others.”</a:t>
            </a:r>
          </a:p>
        </p:txBody>
      </p:sp>
      <p:pic>
        <p:nvPicPr>
          <p:cNvPr id="4100" name="Picture 4" descr="A group of dots with numbers&#10;&#10;Description automatically generated">
            <a:extLst>
              <a:ext uri="{FF2B5EF4-FFF2-40B4-BE49-F238E27FC236}">
                <a16:creationId xmlns:a16="http://schemas.microsoft.com/office/drawing/2014/main" id="{0B625E8D-352C-FD41-5A98-50AA08A873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54296" y="762438"/>
            <a:ext cx="6903720" cy="5333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93794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3" name="Rectangle 4102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74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05" name="Rectangle 4104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 descr="Spectral Clustering: A Comprehensive Guide for Beginners">
            <a:extLst>
              <a:ext uri="{FF2B5EF4-FFF2-40B4-BE49-F238E27FC236}">
                <a16:creationId xmlns:a16="http://schemas.microsoft.com/office/drawing/2014/main" id="{BBE79480-AC0E-EA6F-6AF3-43E9E08596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3467" y="893572"/>
            <a:ext cx="10905066" cy="5070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7251486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021 ASU Template Master (Official from the Hub)">
  <a:themeElements>
    <a:clrScheme name="ASU 2021 Color">
      <a:dk1>
        <a:srgbClr val="191919"/>
      </a:dk1>
      <a:lt1>
        <a:srgbClr val="FFFFFF"/>
      </a:lt1>
      <a:dk2>
        <a:srgbClr val="D0D0D0"/>
      </a:dk2>
      <a:lt2>
        <a:srgbClr val="E8E8E8"/>
      </a:lt2>
      <a:accent1>
        <a:srgbClr val="FFC627"/>
      </a:accent1>
      <a:accent2>
        <a:srgbClr val="8C1D40"/>
      </a:accent2>
      <a:accent3>
        <a:srgbClr val="78BE20"/>
      </a:accent3>
      <a:accent4>
        <a:srgbClr val="FF7F32"/>
      </a:accent4>
      <a:accent5>
        <a:srgbClr val="00A3E0"/>
      </a:accent5>
      <a:accent6>
        <a:srgbClr val="CC2F2F"/>
      </a:accent6>
      <a:hlink>
        <a:srgbClr val="8C1D40"/>
      </a:hlink>
      <a:folHlink>
        <a:srgbClr val="74747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9754</TotalTime>
  <Words>1257</Words>
  <Application>Microsoft Macintosh PowerPoint</Application>
  <PresentationFormat>Widescreen</PresentationFormat>
  <Paragraphs>360</Paragraphs>
  <Slides>37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37</vt:i4>
      </vt:variant>
    </vt:vector>
  </HeadingPairs>
  <TitlesOfParts>
    <vt:vector size="49" baseType="lpstr">
      <vt:lpstr>Aptos</vt:lpstr>
      <vt:lpstr>Arial</vt:lpstr>
      <vt:lpstr>Calibri</vt:lpstr>
      <vt:lpstr>Calibri Light</vt:lpstr>
      <vt:lpstr>Georgia</vt:lpstr>
      <vt:lpstr>Merriweather</vt:lpstr>
      <vt:lpstr>Montserrat</vt:lpstr>
      <vt:lpstr>Nunito</vt:lpstr>
      <vt:lpstr>sohne</vt:lpstr>
      <vt:lpstr>Söhne</vt:lpstr>
      <vt:lpstr>1_Office Theme</vt:lpstr>
      <vt:lpstr>2021 ASU Template Master (Official from the Hub)</vt:lpstr>
      <vt:lpstr>Machine Learning and Deep Learning Series  Open Lab 4: Unsupervised Learning </vt:lpstr>
      <vt:lpstr>Machine Learning and Deep Learning Series </vt:lpstr>
      <vt:lpstr>Unsupervised Learning Reminder </vt:lpstr>
      <vt:lpstr>Unsupervised Learning Process</vt:lpstr>
      <vt:lpstr>PowerPoint Presentation</vt:lpstr>
      <vt:lpstr>Unsupervised Learning: Text Classification vs. Topic Modeling </vt:lpstr>
      <vt:lpstr>Key Techniques in Unsupervised Learning </vt:lpstr>
      <vt:lpstr>Understanding Clustering </vt:lpstr>
      <vt:lpstr>PowerPoint Presentation</vt:lpstr>
      <vt:lpstr>Clustering Example</vt:lpstr>
      <vt:lpstr>PowerPoint Presentation</vt:lpstr>
      <vt:lpstr>Types of Clustering Methods</vt:lpstr>
      <vt:lpstr>Centroid-Based Clustering </vt:lpstr>
      <vt:lpstr>PowerPoint Presentation</vt:lpstr>
      <vt:lpstr>PowerPoint Presentation</vt:lpstr>
      <vt:lpstr>K-Means Clustering </vt:lpstr>
      <vt:lpstr>PowerPoint Presentation</vt:lpstr>
      <vt:lpstr>Density-Based Clustering </vt:lpstr>
      <vt:lpstr>Demo of DBSCAN clustering algorithm</vt:lpstr>
      <vt:lpstr>What if a group is embedded in a bigger group?  Hierarchical Clustering </vt:lpstr>
      <vt:lpstr>Hierarchical Clustering</vt:lpstr>
      <vt:lpstr>Agglomerative Hierarchical Clustering</vt:lpstr>
      <vt:lpstr>PowerPoint Presentation</vt:lpstr>
      <vt:lpstr>Hierarchical Clustering based on Linkage Methods</vt:lpstr>
      <vt:lpstr>Standard Clustering Process</vt:lpstr>
      <vt:lpstr>Challenges for Clustering </vt:lpstr>
      <vt:lpstr>Dimensionality Reduction </vt:lpstr>
      <vt:lpstr>PowerPoint Presentation</vt:lpstr>
      <vt:lpstr>Principal Component Analysis </vt:lpstr>
      <vt:lpstr>Association Rule Mining  </vt:lpstr>
      <vt:lpstr>Association Rule Mining Example</vt:lpstr>
      <vt:lpstr>Association Rule Algorithms </vt:lpstr>
      <vt:lpstr>Apriori</vt:lpstr>
      <vt:lpstr>Types of Association Rules</vt:lpstr>
      <vt:lpstr>Applications of Association Rule Mining </vt:lpstr>
      <vt:lpstr>Limitations of Association Rule Learning </vt:lpstr>
      <vt:lpstr>In a Big Picture: Algorithms Based on Types of ML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Namig Abbasov</dc:creator>
  <cp:lastModifiedBy>Namig Abbasov</cp:lastModifiedBy>
  <cp:revision>4</cp:revision>
  <dcterms:created xsi:type="dcterms:W3CDTF">2025-02-11T03:27:05Z</dcterms:created>
  <dcterms:modified xsi:type="dcterms:W3CDTF">2025-02-25T00:37:26Z</dcterms:modified>
</cp:coreProperties>
</file>